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648" r:id="rId5"/>
    <p:sldMasterId id="2147483685" r:id="rId6"/>
  </p:sldMasterIdLst>
  <p:notesMasterIdLst>
    <p:notesMasterId r:id="rId15"/>
  </p:notesMasterIdLst>
  <p:sldIdLst>
    <p:sldId id="412" r:id="rId7"/>
    <p:sldId id="440" r:id="rId8"/>
    <p:sldId id="442" r:id="rId9"/>
    <p:sldId id="432" r:id="rId10"/>
    <p:sldId id="441" r:id="rId11"/>
    <p:sldId id="402" r:id="rId12"/>
    <p:sldId id="443" r:id="rId13"/>
    <p:sldId id="4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19510-BC74-BFB1-88CA-833E8EC9AD2F}" name="Toma Susi" initials="TS" userId="Toma Susi" providerId="None"/>
  <p188:author id="{D87CAF55-94F3-8B8E-27E0-B4C284587147}" name="FAURE Jean-Emmanuel (RTD)" initials="F(" userId="S::jean-emmanuel.faure@ec.europa.eu::b3469024-22b4-446e-a2aa-04af9df03171" providerId="AD"/>
  <p188:author id="{62B0F872-F968-8C78-6934-4EC8CA15B45F}" name="Nicolas WALTER" initials="NW" userId="S::nwalter@esf.org::a98dbdaf-5f4c-460b-9027-39a3e965e0d3" providerId="AD"/>
  <p188:author id="{27CD217A-9BFC-839A-A08B-CE9918F6063A}" name="Toma Susi" initials="TS" userId="S::toma.susi_univie.ac.at#ext#@europeansf.onmicrosoft.com::209b4786-4c0c-4e0c-a567-64a69400dc1f" providerId="AD"/>
  <p188:author id="{9F5DF88B-711E-2408-D6F8-5306E135DEF7}" name="Colette SCHRODI" initials="CS" userId="S::cschrodi@esf.org::5a68a768-91db-48d5-bd20-089a2b6a7fa1" providerId="AD"/>
  <p188:author id="{59B57090-69AE-4A8F-6D88-2665A6D23900}" name="James Peter Morris" initials="JPM" userId="James Peter Morris" providerId="None"/>
  <p188:author id="{9CBFA5F4-6F88-4DDD-05C5-FB3FEB82BE70}" name="Ines AZAIEZ (Consultant)" initials="I(" userId="S::iazaiez_consultant@esf.org::34e62c10-07b7-4dd4-820a-b4488140aa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55"/>
    <a:srgbClr val="CCECFF"/>
    <a:srgbClr val="61C6FF"/>
    <a:srgbClr val="CCFFFF"/>
    <a:srgbClr val="41E8FF"/>
    <a:srgbClr val="66FFFF"/>
    <a:srgbClr val="00B7F1"/>
    <a:srgbClr val="0D29F9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FDAE4-8E51-E491-299C-DAC6AFD5B523}" v="2" dt="2023-11-29T09:30:24.897"/>
    <p1510:client id="{989DCCFC-2410-4DA9-A548-3FA4D5E946B6}" v="35" dt="2023-11-13T15:29:09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ruwe" userId="62de1234-e4ba-4d4d-a33d-c48e27a357c6" providerId="ADAL" clId="{C45C7ABD-A39B-42F1-828C-BA44799D470D}"/>
    <pc:docChg chg="custSel modSld">
      <pc:chgData name="Charlotte Druwe" userId="62de1234-e4ba-4d4d-a33d-c48e27a357c6" providerId="ADAL" clId="{C45C7ABD-A39B-42F1-828C-BA44799D470D}" dt="2023-03-10T07:47:32.685" v="2"/>
      <pc:docMkLst>
        <pc:docMk/>
      </pc:docMkLst>
      <pc:sldChg chg="addSp delSp modSp mod">
        <pc:chgData name="Charlotte Druwe" userId="62de1234-e4ba-4d4d-a33d-c48e27a357c6" providerId="ADAL" clId="{C45C7ABD-A39B-42F1-828C-BA44799D470D}" dt="2023-03-10T07:47:32.685" v="2"/>
        <pc:sldMkLst>
          <pc:docMk/>
          <pc:sldMk cId="3741213732" sldId="402"/>
        </pc:sldMkLst>
        <pc:spChg chg="del">
          <ac:chgData name="Charlotte Druwe" userId="62de1234-e4ba-4d4d-a33d-c48e27a357c6" providerId="ADAL" clId="{C45C7ABD-A39B-42F1-828C-BA44799D470D}" dt="2023-03-10T07:47:29.546" v="0" actId="478"/>
          <ac:spMkLst>
            <pc:docMk/>
            <pc:sldMk cId="3741213732" sldId="402"/>
            <ac:spMk id="5" creationId="{492466EA-02E2-0254-F874-19E9FA37620C}"/>
          </ac:spMkLst>
        </pc:spChg>
        <pc:spChg chg="del">
          <ac:chgData name="Charlotte Druwe" userId="62de1234-e4ba-4d4d-a33d-c48e27a357c6" providerId="ADAL" clId="{C45C7ABD-A39B-42F1-828C-BA44799D470D}" dt="2023-03-10T07:47:31.626" v="1" actId="478"/>
          <ac:spMkLst>
            <pc:docMk/>
            <pc:sldMk cId="3741213732" sldId="402"/>
            <ac:spMk id="7" creationId="{610733C2-CF3F-4D77-5B4D-937B514ECFEC}"/>
          </ac:spMkLst>
        </pc:spChg>
        <pc:spChg chg="mod">
          <ac:chgData name="Charlotte Druwe" userId="62de1234-e4ba-4d4d-a33d-c48e27a357c6" providerId="ADAL" clId="{C45C7ABD-A39B-42F1-828C-BA44799D470D}" dt="2023-03-10T07:47:32.685" v="2"/>
          <ac:spMkLst>
            <pc:docMk/>
            <pc:sldMk cId="3741213732" sldId="402"/>
            <ac:spMk id="8" creationId="{CCBAA9B4-A28F-1DB0-EE06-E995B69FF16A}"/>
          </ac:spMkLst>
        </pc:spChg>
        <pc:spChg chg="mod">
          <ac:chgData name="Charlotte Druwe" userId="62de1234-e4ba-4d4d-a33d-c48e27a357c6" providerId="ADAL" clId="{C45C7ABD-A39B-42F1-828C-BA44799D470D}" dt="2023-03-10T07:47:32.685" v="2"/>
          <ac:spMkLst>
            <pc:docMk/>
            <pc:sldMk cId="3741213732" sldId="402"/>
            <ac:spMk id="9" creationId="{96B548AF-2E00-C99C-7F60-A14DC261F809}"/>
          </ac:spMkLst>
        </pc:spChg>
        <pc:grpChg chg="add mod">
          <ac:chgData name="Charlotte Druwe" userId="62de1234-e4ba-4d4d-a33d-c48e27a357c6" providerId="ADAL" clId="{C45C7ABD-A39B-42F1-828C-BA44799D470D}" dt="2023-03-10T07:47:32.685" v="2"/>
          <ac:grpSpMkLst>
            <pc:docMk/>
            <pc:sldMk cId="3741213732" sldId="402"/>
            <ac:grpSpMk id="4" creationId="{C02433E2-4237-B5A1-FFD2-AAD7BD398FE9}"/>
          </ac:grpSpMkLst>
        </pc:grpChg>
        <pc:picChg chg="mod">
          <ac:chgData name="Charlotte Druwe" userId="62de1234-e4ba-4d4d-a33d-c48e27a357c6" providerId="ADAL" clId="{C45C7ABD-A39B-42F1-828C-BA44799D470D}" dt="2023-03-10T07:47:32.685" v="2"/>
          <ac:picMkLst>
            <pc:docMk/>
            <pc:sldMk cId="3741213732" sldId="402"/>
            <ac:picMk id="10" creationId="{D6712710-FE73-DF67-8BA3-13453062B44F}"/>
          </ac:picMkLst>
        </pc:picChg>
      </pc:sldChg>
    </pc:docChg>
  </pc:docChgLst>
  <pc:docChgLst>
    <pc:chgData name="Marie Fleck" userId="S::mfleck_consultant@strasbourg.esf.org::95336f8d-0c3a-4573-ac15-291fa2fda927" providerId="AD" clId="Web-{A79E8E48-AD39-49EF-9302-2B0962B386C0}"/>
    <pc:docChg chg="modSld">
      <pc:chgData name="Marie Fleck" userId="S::mfleck_consultant@strasbourg.esf.org::95336f8d-0c3a-4573-ac15-291fa2fda927" providerId="AD" clId="Web-{A79E8E48-AD39-49EF-9302-2B0962B386C0}" dt="2023-06-18T13:11:20.178" v="30" actId="20577"/>
      <pc:docMkLst>
        <pc:docMk/>
      </pc:docMkLst>
      <pc:sldChg chg="modSp">
        <pc:chgData name="Marie Fleck" userId="S::mfleck_consultant@strasbourg.esf.org::95336f8d-0c3a-4573-ac15-291fa2fda927" providerId="AD" clId="Web-{A79E8E48-AD39-49EF-9302-2B0962B386C0}" dt="2023-06-18T13:11:20.178" v="30" actId="20577"/>
        <pc:sldMkLst>
          <pc:docMk/>
          <pc:sldMk cId="2766878474" sldId="385"/>
        </pc:sldMkLst>
        <pc:spChg chg="mod">
          <ac:chgData name="Marie Fleck" userId="S::mfleck_consultant@strasbourg.esf.org::95336f8d-0c3a-4573-ac15-291fa2fda927" providerId="AD" clId="Web-{A79E8E48-AD39-49EF-9302-2B0962B386C0}" dt="2023-06-18T13:11:20.178" v="30" actId="20577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Marie Fleck" userId="S::mfleck_consultant@strasbourg.esf.org::95336f8d-0c3a-4573-ac15-291fa2fda927" providerId="AD" clId="Web-{A79E8E48-AD39-49EF-9302-2B0962B386C0}" dt="2023-06-18T13:10:49.771" v="20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A79E8E48-AD39-49EF-9302-2B0962B386C0}" dt="2023-06-18T13:10:49.771" v="20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Marie Fleck" userId="S::mfleck_consultant@strasbourg.esf.org::95336f8d-0c3a-4573-ac15-291fa2fda927" providerId="AD" clId="Web-{A79E8E48-AD39-49EF-9302-2B0962B386C0}" dt="2023-06-18T13:10:20.192" v="14" actId="20577"/>
        <pc:sldMkLst>
          <pc:docMk/>
          <pc:sldMk cId="2890837855" sldId="439"/>
        </pc:sldMkLst>
        <pc:spChg chg="mod">
          <ac:chgData name="Marie Fleck" userId="S::mfleck_consultant@strasbourg.esf.org::95336f8d-0c3a-4573-ac15-291fa2fda927" providerId="AD" clId="Web-{A79E8E48-AD39-49EF-9302-2B0962B386C0}" dt="2023-06-18T13:10:20.192" v="14" actId="20577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  <pc:docChgLst>
    <pc:chgData name="Marie Fleck" userId="S::mfleck_consultant@strasbourg.esf.org::95336f8d-0c3a-4573-ac15-291fa2fda927" providerId="AD" clId="Web-{9E939CFF-DF45-4A34-AAD8-3DE8C4D77610}"/>
    <pc:docChg chg="modSld">
      <pc:chgData name="Marie Fleck" userId="S::mfleck_consultant@strasbourg.esf.org::95336f8d-0c3a-4573-ac15-291fa2fda927" providerId="AD" clId="Web-{9E939CFF-DF45-4A34-AAD8-3DE8C4D77610}" dt="2023-03-14T09:17:09.214" v="0" actId="20577"/>
      <pc:docMkLst>
        <pc:docMk/>
      </pc:docMkLst>
      <pc:sldChg chg="modSp">
        <pc:chgData name="Marie Fleck" userId="S::mfleck_consultant@strasbourg.esf.org::95336f8d-0c3a-4573-ac15-291fa2fda927" providerId="AD" clId="Web-{9E939CFF-DF45-4A34-AAD8-3DE8C4D77610}" dt="2023-03-14T09:17:09.214" v="0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9E939CFF-DF45-4A34-AAD8-3DE8C4D77610}" dt="2023-03-14T09:17:09.214" v="0" actId="20577"/>
          <ac:spMkLst>
            <pc:docMk/>
            <pc:sldMk cId="2598915863" sldId="432"/>
            <ac:spMk id="11" creationId="{EAF685C0-B37D-4388-DD5C-9C5224494A1F}"/>
          </ac:spMkLst>
        </pc:spChg>
      </pc:sldChg>
    </pc:docChg>
  </pc:docChgLst>
  <pc:docChgLst>
    <pc:chgData name="Colette SCHRODI" userId="S::cschrodi@esf.org::5a68a768-91db-48d5-bd20-089a2b6a7fa1" providerId="AD" clId="Web-{03023D41-83EA-FC57-7AEF-8D18B5E2E2AA}"/>
    <pc:docChg chg="addSld delSld modSld sldOrd addMainMaster">
      <pc:chgData name="Colette SCHRODI" userId="S::cschrodi@esf.org::5a68a768-91db-48d5-bd20-089a2b6a7fa1" providerId="AD" clId="Web-{03023D41-83EA-FC57-7AEF-8D18B5E2E2AA}" dt="2023-03-02T15:19:18.847" v="242" actId="20577"/>
      <pc:docMkLst>
        <pc:docMk/>
      </pc:docMkLst>
      <pc:sldChg chg="del ord">
        <pc:chgData name="Colette SCHRODI" userId="S::cschrodi@esf.org::5a68a768-91db-48d5-bd20-089a2b6a7fa1" providerId="AD" clId="Web-{03023D41-83EA-FC57-7AEF-8D18B5E2E2AA}" dt="2023-03-02T15:12:53.186" v="164"/>
        <pc:sldMkLst>
          <pc:docMk/>
          <pc:sldMk cId="3563236131" sldId="377"/>
        </pc:sldMkLst>
      </pc:sldChg>
      <pc:sldChg chg="modSp ord">
        <pc:chgData name="Colette SCHRODI" userId="S::cschrodi@esf.org::5a68a768-91db-48d5-bd20-089a2b6a7fa1" providerId="AD" clId="Web-{03023D41-83EA-FC57-7AEF-8D18B5E2E2AA}" dt="2023-03-02T15:19:07.113" v="240"/>
        <pc:sldMkLst>
          <pc:docMk/>
          <pc:sldMk cId="2766878474" sldId="385"/>
        </pc:sldMkLst>
        <pc:spChg chg="mod">
          <ac:chgData name="Colette SCHRODI" userId="S::cschrodi@esf.org::5a68a768-91db-48d5-bd20-089a2b6a7fa1" providerId="AD" clId="Web-{03023D41-83EA-FC57-7AEF-8D18B5E2E2AA}" dt="2023-03-02T14:34:59.551" v="13" actId="20577"/>
          <ac:spMkLst>
            <pc:docMk/>
            <pc:sldMk cId="2766878474" sldId="385"/>
            <ac:spMk id="2" creationId="{4D386337-553D-E46D-1F1D-C43F090D14E1}"/>
          </ac:spMkLst>
        </pc:spChg>
        <pc:spChg chg="mod">
          <ac:chgData name="Colette SCHRODI" userId="S::cschrodi@esf.org::5a68a768-91db-48d5-bd20-089a2b6a7fa1" providerId="AD" clId="Web-{03023D41-83EA-FC57-7AEF-8D18B5E2E2AA}" dt="2023-03-02T15:19:07.113" v="240"/>
          <ac:spMkLst>
            <pc:docMk/>
            <pc:sldMk cId="2766878474" sldId="385"/>
            <ac:spMk id="3" creationId="{F0CC8D85-7A21-375C-9D23-1C5C7AA7373E}"/>
          </ac:spMkLst>
        </pc:spChg>
      </pc:sldChg>
      <pc:sldChg chg="modSp add del">
        <pc:chgData name="Colette SCHRODI" userId="S::cschrodi@esf.org::5a68a768-91db-48d5-bd20-089a2b6a7fa1" providerId="AD" clId="Web-{03023D41-83EA-FC57-7AEF-8D18B5E2E2AA}" dt="2023-03-02T15:13:54.859" v="167"/>
        <pc:sldMkLst>
          <pc:docMk/>
          <pc:sldMk cId="1450629326" sldId="389"/>
        </pc:sldMkLst>
        <pc:spChg chg="mod">
          <ac:chgData name="Colette SCHRODI" userId="S::cschrodi@esf.org::5a68a768-91db-48d5-bd20-089a2b6a7fa1" providerId="AD" clId="Web-{03023D41-83EA-FC57-7AEF-8D18B5E2E2AA}" dt="2023-03-02T15:08:49.667" v="144" actId="20577"/>
          <ac:spMkLst>
            <pc:docMk/>
            <pc:sldMk cId="1450629326" sldId="389"/>
            <ac:spMk id="4" creationId="{CAFF78A1-0073-ACDD-C2FF-902ECF2E54A1}"/>
          </ac:spMkLst>
        </pc:spChg>
      </pc:sldChg>
      <pc:sldChg chg="del">
        <pc:chgData name="Colette SCHRODI" userId="S::cschrodi@esf.org::5a68a768-91db-48d5-bd20-089a2b6a7fa1" providerId="AD" clId="Web-{03023D41-83EA-FC57-7AEF-8D18B5E2E2AA}" dt="2023-03-02T15:13:57.187" v="168"/>
        <pc:sldMkLst>
          <pc:docMk/>
          <pc:sldMk cId="4120110767" sldId="392"/>
        </pc:sldMkLst>
      </pc:sldChg>
      <pc:sldChg chg="del">
        <pc:chgData name="Colette SCHRODI" userId="S::cschrodi@esf.org::5a68a768-91db-48d5-bd20-089a2b6a7fa1" providerId="AD" clId="Web-{03023D41-83EA-FC57-7AEF-8D18B5E2E2AA}" dt="2023-03-02T14:30:23.051" v="1"/>
        <pc:sldMkLst>
          <pc:docMk/>
          <pc:sldMk cId="736337102" sldId="401"/>
        </pc:sldMkLst>
      </pc:sldChg>
      <pc:sldChg chg="del">
        <pc:chgData name="Colette SCHRODI" userId="S::cschrodi@esf.org::5a68a768-91db-48d5-bd20-089a2b6a7fa1" providerId="AD" clId="Web-{03023D41-83EA-FC57-7AEF-8D18B5E2E2AA}" dt="2023-03-02T14:30:28.254" v="2"/>
        <pc:sldMkLst>
          <pc:docMk/>
          <pc:sldMk cId="2797895493" sldId="404"/>
        </pc:sldMkLst>
      </pc:sldChg>
      <pc:sldChg chg="modSp">
        <pc:chgData name="Colette SCHRODI" userId="S::cschrodi@esf.org::5a68a768-91db-48d5-bd20-089a2b6a7fa1" providerId="AD" clId="Web-{03023D41-83EA-FC57-7AEF-8D18B5E2E2AA}" dt="2023-03-02T15:16:15.267" v="208" actId="20577"/>
        <pc:sldMkLst>
          <pc:docMk/>
          <pc:sldMk cId="1995330682" sldId="417"/>
        </pc:sldMkLst>
        <pc:spChg chg="mod">
          <ac:chgData name="Colette SCHRODI" userId="S::cschrodi@esf.org::5a68a768-91db-48d5-bd20-089a2b6a7fa1" providerId="AD" clId="Web-{03023D41-83EA-FC57-7AEF-8D18B5E2E2AA}" dt="2023-03-02T15:16:15.267" v="208" actId="20577"/>
          <ac:spMkLst>
            <pc:docMk/>
            <pc:sldMk cId="1995330682" sldId="417"/>
            <ac:spMk id="3" creationId="{AE09F1B6-1883-A6F4-B1F1-B40FE626932A}"/>
          </ac:spMkLst>
        </pc:spChg>
      </pc:sldChg>
      <pc:sldChg chg="modSp">
        <pc:chgData name="Colette SCHRODI" userId="S::cschrodi@esf.org::5a68a768-91db-48d5-bd20-089a2b6a7fa1" providerId="AD" clId="Web-{03023D41-83EA-FC57-7AEF-8D18B5E2E2AA}" dt="2023-03-02T15:19:18.847" v="242" actId="20577"/>
        <pc:sldMkLst>
          <pc:docMk/>
          <pc:sldMk cId="2598915863" sldId="432"/>
        </pc:sldMkLst>
        <pc:spChg chg="mod">
          <ac:chgData name="Colette SCHRODI" userId="S::cschrodi@esf.org::5a68a768-91db-48d5-bd20-089a2b6a7fa1" providerId="AD" clId="Web-{03023D41-83EA-FC57-7AEF-8D18B5E2E2AA}" dt="2023-03-02T15:19:18.847" v="242" actId="20577"/>
          <ac:spMkLst>
            <pc:docMk/>
            <pc:sldMk cId="2598915863" sldId="432"/>
            <ac:spMk id="2" creationId="{4D386337-553D-E46D-1F1D-C43F090D14E1}"/>
          </ac:spMkLst>
        </pc:spChg>
        <pc:spChg chg="mod">
          <ac:chgData name="Colette SCHRODI" userId="S::cschrodi@esf.org::5a68a768-91db-48d5-bd20-089a2b6a7fa1" providerId="AD" clId="Web-{03023D41-83EA-FC57-7AEF-8D18B5E2E2AA}" dt="2023-03-02T15:09:13.495" v="149" actId="20577"/>
          <ac:spMkLst>
            <pc:docMk/>
            <pc:sldMk cId="2598915863" sldId="432"/>
            <ac:spMk id="9" creationId="{11BF63B8-4F89-2334-C162-7467D1924BA6}"/>
          </ac:spMkLst>
        </pc:spChg>
      </pc:sldChg>
      <pc:sldChg chg="del">
        <pc:chgData name="Colette SCHRODI" userId="S::cschrodi@esf.org::5a68a768-91db-48d5-bd20-089a2b6a7fa1" providerId="AD" clId="Web-{03023D41-83EA-FC57-7AEF-8D18B5E2E2AA}" dt="2023-03-02T14:29:30.660" v="0"/>
        <pc:sldMkLst>
          <pc:docMk/>
          <pc:sldMk cId="1804594495" sldId="433"/>
        </pc:sldMkLst>
      </pc:sldChg>
      <pc:sldChg chg="modSp ord">
        <pc:chgData name="Colette SCHRODI" userId="S::cschrodi@esf.org::5a68a768-91db-48d5-bd20-089a2b6a7fa1" providerId="AD" clId="Web-{03023D41-83EA-FC57-7AEF-8D18B5E2E2AA}" dt="2023-03-02T15:18:50.878" v="238" actId="20577"/>
        <pc:sldMkLst>
          <pc:docMk/>
          <pc:sldMk cId="352595140" sldId="437"/>
        </pc:sldMkLst>
        <pc:spChg chg="mod">
          <ac:chgData name="Colette SCHRODI" userId="S::cschrodi@esf.org::5a68a768-91db-48d5-bd20-089a2b6a7fa1" providerId="AD" clId="Web-{03023D41-83EA-FC57-7AEF-8D18B5E2E2AA}" dt="2023-03-02T15:18:50.878" v="238" actId="20577"/>
          <ac:spMkLst>
            <pc:docMk/>
            <pc:sldMk cId="352595140" sldId="437"/>
            <ac:spMk id="3" creationId="{F0CC8D85-7A21-375C-9D23-1C5C7AA7373E}"/>
          </ac:spMkLst>
        </pc:spChg>
      </pc:sldChg>
      <pc:sldChg chg="modSp add del ord">
        <pc:chgData name="Colette SCHRODI" userId="S::cschrodi@esf.org::5a68a768-91db-48d5-bd20-089a2b6a7fa1" providerId="AD" clId="Web-{03023D41-83EA-FC57-7AEF-8D18B5E2E2AA}" dt="2023-03-02T15:07:12.666" v="111"/>
        <pc:sldMkLst>
          <pc:docMk/>
          <pc:sldMk cId="1397276005" sldId="438"/>
        </pc:sldMkLst>
        <pc:spChg chg="mod">
          <ac:chgData name="Colette SCHRODI" userId="S::cschrodi@esf.org::5a68a768-91db-48d5-bd20-089a2b6a7fa1" providerId="AD" clId="Web-{03023D41-83EA-FC57-7AEF-8D18B5E2E2AA}" dt="2023-03-02T15:05:22.883" v="72" actId="20577"/>
          <ac:spMkLst>
            <pc:docMk/>
            <pc:sldMk cId="1397276005" sldId="438"/>
            <ac:spMk id="4" creationId="{E6C78879-5772-6FAC-C79E-2A75CD692297}"/>
          </ac:spMkLst>
        </pc:spChg>
      </pc:sldChg>
      <pc:sldChg chg="modSp add ord replId">
        <pc:chgData name="Colette SCHRODI" userId="S::cschrodi@esf.org::5a68a768-91db-48d5-bd20-089a2b6a7fa1" providerId="AD" clId="Web-{03023D41-83EA-FC57-7AEF-8D18B5E2E2AA}" dt="2023-03-02T15:16:24.111" v="209"/>
        <pc:sldMkLst>
          <pc:docMk/>
          <pc:sldMk cId="2890837855" sldId="439"/>
        </pc:sldMkLst>
        <pc:spChg chg="mod">
          <ac:chgData name="Colette SCHRODI" userId="S::cschrodi@esf.org::5a68a768-91db-48d5-bd20-089a2b6a7fa1" providerId="AD" clId="Web-{03023D41-83EA-FC57-7AEF-8D18B5E2E2AA}" dt="2023-03-02T14:37:52.942" v="34" actId="20577"/>
          <ac:spMkLst>
            <pc:docMk/>
            <pc:sldMk cId="2890837855" sldId="439"/>
            <ac:spMk id="2" creationId="{4D386337-553D-E46D-1F1D-C43F090D14E1}"/>
          </ac:spMkLst>
        </pc:spChg>
        <pc:spChg chg="mod">
          <ac:chgData name="Colette SCHRODI" userId="S::cschrodi@esf.org::5a68a768-91db-48d5-bd20-089a2b6a7fa1" providerId="AD" clId="Web-{03023D41-83EA-FC57-7AEF-8D18B5E2E2AA}" dt="2023-03-02T15:16:24.111" v="209"/>
          <ac:spMkLst>
            <pc:docMk/>
            <pc:sldMk cId="2890837855" sldId="439"/>
            <ac:spMk id="3" creationId="{F0CC8D85-7A21-375C-9D23-1C5C7AA7373E}"/>
          </ac:spMkLst>
        </pc:spChg>
      </pc:sldChg>
      <pc:sldMasterChg chg="add addSldLayout">
        <pc:chgData name="Colette SCHRODI" userId="S::cschrodi@esf.org::5a68a768-91db-48d5-bd20-089a2b6a7fa1" providerId="AD" clId="Web-{03023D41-83EA-FC57-7AEF-8D18B5E2E2AA}" dt="2023-03-02T14:32:37.770" v="3"/>
        <pc:sldMasterMkLst>
          <pc:docMk/>
          <pc:sldMasterMk cId="0" sldId="2147483685"/>
        </pc:sldMasterMkLst>
        <pc:sldLayoutChg chg="add">
          <pc:chgData name="Colette SCHRODI" userId="S::cschrodi@esf.org::5a68a768-91db-48d5-bd20-089a2b6a7fa1" providerId="AD" clId="Web-{03023D41-83EA-FC57-7AEF-8D18B5E2E2AA}" dt="2023-03-02T14:32:37.770" v="3"/>
          <pc:sldLayoutMkLst>
            <pc:docMk/>
            <pc:sldMasterMk cId="0" sldId="2147483685"/>
            <pc:sldLayoutMk cId="0" sldId="2147483686"/>
          </pc:sldLayoutMkLst>
        </pc:sldLayoutChg>
      </pc:sldMasterChg>
    </pc:docChg>
  </pc:docChgLst>
  <pc:docChgLst>
    <pc:chgData name="Marie Fleck" userId="S::mfleck_consultant@strasbourg.esf.org::95336f8d-0c3a-4573-ac15-291fa2fda927" providerId="AD" clId="Web-{D071FAE0-BF65-4645-8588-A12670C7A35F}"/>
    <pc:docChg chg="modSld">
      <pc:chgData name="Marie Fleck" userId="S::mfleck_consultant@strasbourg.esf.org::95336f8d-0c3a-4573-ac15-291fa2fda927" providerId="AD" clId="Web-{D071FAE0-BF65-4645-8588-A12670C7A35F}" dt="2023-03-09T06:46:42.556" v="35" actId="20577"/>
      <pc:docMkLst>
        <pc:docMk/>
      </pc:docMkLst>
      <pc:sldChg chg="modSp">
        <pc:chgData name="Marie Fleck" userId="S::mfleck_consultant@strasbourg.esf.org::95336f8d-0c3a-4573-ac15-291fa2fda927" providerId="AD" clId="Web-{D071FAE0-BF65-4645-8588-A12670C7A35F}" dt="2023-03-09T06:46:17.820" v="28" actId="20577"/>
        <pc:sldMkLst>
          <pc:docMk/>
          <pc:sldMk cId="2766878474" sldId="385"/>
        </pc:sldMkLst>
        <pc:spChg chg="mod">
          <ac:chgData name="Marie Fleck" userId="S::mfleck_consultant@strasbourg.esf.org::95336f8d-0c3a-4573-ac15-291fa2fda927" providerId="AD" clId="Web-{D071FAE0-BF65-4645-8588-A12670C7A35F}" dt="2023-03-09T06:46:17.820" v="28" actId="20577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Marie Fleck" userId="S::mfleck_consultant@strasbourg.esf.org::95336f8d-0c3a-4573-ac15-291fa2fda927" providerId="AD" clId="Web-{D071FAE0-BF65-4645-8588-A12670C7A35F}" dt="2023-03-09T06:46:42.556" v="35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D071FAE0-BF65-4645-8588-A12670C7A35F}" dt="2023-03-09T06:46:42.556" v="35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Marie Fleck" userId="S::mfleck_consultant@strasbourg.esf.org::95336f8d-0c3a-4573-ac15-291fa2fda927" providerId="AD" clId="Web-{D071FAE0-BF65-4645-8588-A12670C7A35F}" dt="2023-03-09T06:45:04.607" v="15" actId="20577"/>
        <pc:sldMkLst>
          <pc:docMk/>
          <pc:sldMk cId="2890837855" sldId="439"/>
        </pc:sldMkLst>
        <pc:spChg chg="mod">
          <ac:chgData name="Marie Fleck" userId="S::mfleck_consultant@strasbourg.esf.org::95336f8d-0c3a-4573-ac15-291fa2fda927" providerId="AD" clId="Web-{D071FAE0-BF65-4645-8588-A12670C7A35F}" dt="2023-03-09T06:45:04.607" v="15" actId="20577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  <pc:docChgLst>
    <pc:chgData name="Toma Susi" userId="S::toma.susi_univie.ac.at#ext#@europeansf.onmicrosoft.com::209b4786-4c0c-4e0c-a567-64a69400dc1f" providerId="AD" clId="Web-{7FD7E4AB-3910-4C55-91B2-094828FFD7C0}"/>
    <pc:docChg chg="modSld">
      <pc:chgData name="Toma Susi" userId="S::toma.susi_univie.ac.at#ext#@europeansf.onmicrosoft.com::209b4786-4c0c-4e0c-a567-64a69400dc1f" providerId="AD" clId="Web-{7FD7E4AB-3910-4C55-91B2-094828FFD7C0}" dt="2023-03-09T09:44:10.783" v="14"/>
      <pc:docMkLst>
        <pc:docMk/>
      </pc:docMkLst>
      <pc:sldChg chg="modSp">
        <pc:chgData name="Toma Susi" userId="S::toma.susi_univie.ac.at#ext#@europeansf.onmicrosoft.com::209b4786-4c0c-4e0c-a567-64a69400dc1f" providerId="AD" clId="Web-{7FD7E4AB-3910-4C55-91B2-094828FFD7C0}" dt="2023-03-09T09:43:43.455" v="12" actId="14100"/>
        <pc:sldMkLst>
          <pc:docMk/>
          <pc:sldMk cId="2766878474" sldId="385"/>
        </pc:sldMkLst>
        <pc:spChg chg="mod">
          <ac:chgData name="Toma Susi" userId="S::toma.susi_univie.ac.at#ext#@europeansf.onmicrosoft.com::209b4786-4c0c-4e0c-a567-64a69400dc1f" providerId="AD" clId="Web-{7FD7E4AB-3910-4C55-91B2-094828FFD7C0}" dt="2023-03-09T09:43:08.314" v="5" actId="20577"/>
          <ac:spMkLst>
            <pc:docMk/>
            <pc:sldMk cId="2766878474" sldId="385"/>
            <ac:spMk id="3" creationId="{F0CC8D85-7A21-375C-9D23-1C5C7AA7373E}"/>
          </ac:spMkLst>
        </pc:spChg>
        <pc:spChg chg="mod">
          <ac:chgData name="Toma Susi" userId="S::toma.susi_univie.ac.at#ext#@europeansf.onmicrosoft.com::209b4786-4c0c-4e0c-a567-64a69400dc1f" providerId="AD" clId="Web-{7FD7E4AB-3910-4C55-91B2-094828FFD7C0}" dt="2023-03-09T09:43:43.455" v="12" actId="14100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Toma Susi" userId="S::toma.susi_univie.ac.at#ext#@europeansf.onmicrosoft.com::209b4786-4c0c-4e0c-a567-64a69400dc1f" providerId="AD" clId="Web-{7FD7E4AB-3910-4C55-91B2-094828FFD7C0}" dt="2023-03-09T09:44:10.783" v="14"/>
        <pc:sldMkLst>
          <pc:docMk/>
          <pc:sldMk cId="2598915863" sldId="432"/>
        </pc:sldMkLst>
        <pc:spChg chg="mod">
          <ac:chgData name="Toma Susi" userId="S::toma.susi_univie.ac.at#ext#@europeansf.onmicrosoft.com::209b4786-4c0c-4e0c-a567-64a69400dc1f" providerId="AD" clId="Web-{7FD7E4AB-3910-4C55-91B2-094828FFD7C0}" dt="2023-03-09T09:44:10.783" v="14"/>
          <ac:spMkLst>
            <pc:docMk/>
            <pc:sldMk cId="2598915863" sldId="432"/>
            <ac:spMk id="9" creationId="{11BF63B8-4F89-2334-C162-7467D1924BA6}"/>
          </ac:spMkLst>
        </pc:spChg>
      </pc:sldChg>
      <pc:sldChg chg="modSp">
        <pc:chgData name="Toma Susi" userId="S::toma.susi_univie.ac.at#ext#@europeansf.onmicrosoft.com::209b4786-4c0c-4e0c-a567-64a69400dc1f" providerId="AD" clId="Web-{7FD7E4AB-3910-4C55-91B2-094828FFD7C0}" dt="2023-03-09T09:43:33.986" v="7" actId="14100"/>
        <pc:sldMkLst>
          <pc:docMk/>
          <pc:sldMk cId="2890837855" sldId="439"/>
        </pc:sldMkLst>
        <pc:spChg chg="mod">
          <ac:chgData name="Toma Susi" userId="S::toma.susi_univie.ac.at#ext#@europeansf.onmicrosoft.com::209b4786-4c0c-4e0c-a567-64a69400dc1f" providerId="AD" clId="Web-{7FD7E4AB-3910-4C55-91B2-094828FFD7C0}" dt="2023-03-09T09:43:33.986" v="7" actId="14100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  <pc:docChgLst>
    <pc:chgData name="Charlotte Druwe" userId="62de1234-e4ba-4d4d-a33d-c48e27a357c6" providerId="ADAL" clId="{0A71597E-639E-4C4C-9059-0D1C0C2BD09D}"/>
    <pc:docChg chg="modSld">
      <pc:chgData name="Charlotte Druwe" userId="62de1234-e4ba-4d4d-a33d-c48e27a357c6" providerId="ADAL" clId="{0A71597E-639E-4C4C-9059-0D1C0C2BD09D}" dt="2023-07-26T09:51:17.331" v="1"/>
      <pc:docMkLst>
        <pc:docMk/>
      </pc:docMkLst>
      <pc:sldChg chg="addSp delSp modSp">
        <pc:chgData name="Charlotte Druwe" userId="62de1234-e4ba-4d4d-a33d-c48e27a357c6" providerId="ADAL" clId="{0A71597E-639E-4C4C-9059-0D1C0C2BD09D}" dt="2023-07-26T09:51:17.331" v="1"/>
        <pc:sldMkLst>
          <pc:docMk/>
          <pc:sldMk cId="3741213732" sldId="402"/>
        </pc:sldMkLst>
        <pc:spChg chg="add mod">
          <ac:chgData name="Charlotte Druwe" userId="62de1234-e4ba-4d4d-a33d-c48e27a357c6" providerId="ADAL" clId="{0A71597E-639E-4C4C-9059-0D1C0C2BD09D}" dt="2023-07-26T09:51:17.331" v="1"/>
          <ac:spMkLst>
            <pc:docMk/>
            <pc:sldMk cId="3741213732" sldId="402"/>
            <ac:spMk id="5" creationId="{24064DDE-365C-3DA5-A4CA-E29C5CB49547}"/>
          </ac:spMkLst>
        </pc:spChg>
        <pc:spChg chg="mod">
          <ac:chgData name="Charlotte Druwe" userId="62de1234-e4ba-4d4d-a33d-c48e27a357c6" providerId="ADAL" clId="{0A71597E-639E-4C4C-9059-0D1C0C2BD09D}" dt="2023-07-26T09:51:17.331" v="1"/>
          <ac:spMkLst>
            <pc:docMk/>
            <pc:sldMk cId="3741213732" sldId="402"/>
            <ac:spMk id="11" creationId="{ACA1A647-B47E-4D6F-5AFB-11D36921FD75}"/>
          </ac:spMkLst>
        </pc:spChg>
        <pc:spChg chg="mod">
          <ac:chgData name="Charlotte Druwe" userId="62de1234-e4ba-4d4d-a33d-c48e27a357c6" providerId="ADAL" clId="{0A71597E-639E-4C4C-9059-0D1C0C2BD09D}" dt="2023-07-26T09:51:17.331" v="1"/>
          <ac:spMkLst>
            <pc:docMk/>
            <pc:sldMk cId="3741213732" sldId="402"/>
            <ac:spMk id="12" creationId="{4A333544-9F95-72EB-91B7-81FD1442303E}"/>
          </ac:spMkLst>
        </pc:spChg>
        <pc:grpChg chg="del">
          <ac:chgData name="Charlotte Druwe" userId="62de1234-e4ba-4d4d-a33d-c48e27a357c6" providerId="ADAL" clId="{0A71597E-639E-4C4C-9059-0D1C0C2BD09D}" dt="2023-07-26T09:51:16.451" v="0" actId="478"/>
          <ac:grpSpMkLst>
            <pc:docMk/>
            <pc:sldMk cId="3741213732" sldId="402"/>
            <ac:grpSpMk id="4" creationId="{C02433E2-4237-B5A1-FFD2-AAD7BD398FE9}"/>
          </ac:grpSpMkLst>
        </pc:grpChg>
        <pc:grpChg chg="add mod">
          <ac:chgData name="Charlotte Druwe" userId="62de1234-e4ba-4d4d-a33d-c48e27a357c6" providerId="ADAL" clId="{0A71597E-639E-4C4C-9059-0D1C0C2BD09D}" dt="2023-07-26T09:51:17.331" v="1"/>
          <ac:grpSpMkLst>
            <pc:docMk/>
            <pc:sldMk cId="3741213732" sldId="402"/>
            <ac:grpSpMk id="7" creationId="{433E9D4A-BB67-D715-6F78-F0FDFEAAE7C7}"/>
          </ac:grpSpMkLst>
        </pc:grpChg>
        <pc:picChg chg="mod">
          <ac:chgData name="Charlotte Druwe" userId="62de1234-e4ba-4d4d-a33d-c48e27a357c6" providerId="ADAL" clId="{0A71597E-639E-4C4C-9059-0D1C0C2BD09D}" dt="2023-07-26T09:51:17.331" v="1"/>
          <ac:picMkLst>
            <pc:docMk/>
            <pc:sldMk cId="3741213732" sldId="402"/>
            <ac:picMk id="13" creationId="{DC3943D8-80DF-87D6-E454-81005AAA1AD6}"/>
          </ac:picMkLst>
        </pc:picChg>
        <pc:picChg chg="add mod">
          <ac:chgData name="Charlotte Druwe" userId="62de1234-e4ba-4d4d-a33d-c48e27a357c6" providerId="ADAL" clId="{0A71597E-639E-4C4C-9059-0D1C0C2BD09D}" dt="2023-07-26T09:51:17.331" v="1"/>
          <ac:picMkLst>
            <pc:docMk/>
            <pc:sldMk cId="3741213732" sldId="402"/>
            <ac:picMk id="14" creationId="{9CC266AC-07A1-5B31-09B8-D0F5C5CDECAD}"/>
          </ac:picMkLst>
        </pc:picChg>
      </pc:sldChg>
    </pc:docChg>
  </pc:docChgLst>
  <pc:docChgLst>
    <pc:chgData name="Marie Fleck" userId="S::mfleck_consultant@strasbourg.esf.org::95336f8d-0c3a-4573-ac15-291fa2fda927" providerId="AD" clId="Web-{04BCCAD3-A9F5-4580-8E8E-1E91FE6922B0}"/>
    <pc:docChg chg="modSld">
      <pc:chgData name="Marie Fleck" userId="S::mfleck_consultant@strasbourg.esf.org::95336f8d-0c3a-4573-ac15-291fa2fda927" providerId="AD" clId="Web-{04BCCAD3-A9F5-4580-8E8E-1E91FE6922B0}" dt="2023-05-10T13:36:44.125" v="29" actId="20577"/>
      <pc:docMkLst>
        <pc:docMk/>
      </pc:docMkLst>
      <pc:sldChg chg="modSp">
        <pc:chgData name="Marie Fleck" userId="S::mfleck_consultant@strasbourg.esf.org::95336f8d-0c3a-4573-ac15-291fa2fda927" providerId="AD" clId="Web-{04BCCAD3-A9F5-4580-8E8E-1E91FE6922B0}" dt="2023-05-10T13:36:00.812" v="20" actId="20577"/>
        <pc:sldMkLst>
          <pc:docMk/>
          <pc:sldMk cId="2766878474" sldId="385"/>
        </pc:sldMkLst>
        <pc:spChg chg="mod">
          <ac:chgData name="Marie Fleck" userId="S::mfleck_consultant@strasbourg.esf.org::95336f8d-0c3a-4573-ac15-291fa2fda927" providerId="AD" clId="Web-{04BCCAD3-A9F5-4580-8E8E-1E91FE6922B0}" dt="2023-05-10T13:36:00.812" v="20" actId="20577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Marie Fleck" userId="S::mfleck_consultant@strasbourg.esf.org::95336f8d-0c3a-4573-ac15-291fa2fda927" providerId="AD" clId="Web-{04BCCAD3-A9F5-4580-8E8E-1E91FE6922B0}" dt="2023-05-10T13:36:44.125" v="29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04BCCAD3-A9F5-4580-8E8E-1E91FE6922B0}" dt="2023-05-10T13:36:44.125" v="29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Marie Fleck" userId="S::mfleck_consultant@strasbourg.esf.org::95336f8d-0c3a-4573-ac15-291fa2fda927" providerId="AD" clId="Web-{04BCCAD3-A9F5-4580-8E8E-1E91FE6922B0}" dt="2023-05-10T13:35:34.968" v="12" actId="20577"/>
        <pc:sldMkLst>
          <pc:docMk/>
          <pc:sldMk cId="2890837855" sldId="439"/>
        </pc:sldMkLst>
        <pc:spChg chg="mod">
          <ac:chgData name="Marie Fleck" userId="S::mfleck_consultant@strasbourg.esf.org::95336f8d-0c3a-4573-ac15-291fa2fda927" providerId="AD" clId="Web-{04BCCAD3-A9F5-4580-8E8E-1E91FE6922B0}" dt="2023-05-10T13:35:34.968" v="12" actId="20577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  <pc:docChgLst>
    <pc:chgData name="Ines AZAIEZ (Consultant)" userId="S::iazaiez_consultant@esf.org::34e62c10-07b7-4dd4-820a-b4488140aae8" providerId="AD" clId="Web-{DCB4AC40-8BC6-FC7E-857F-E950A3C65FAC}"/>
    <pc:docChg chg="addSld delSld modSld">
      <pc:chgData name="Ines AZAIEZ (Consultant)" userId="S::iazaiez_consultant@esf.org::34e62c10-07b7-4dd4-820a-b4488140aae8" providerId="AD" clId="Web-{DCB4AC40-8BC6-FC7E-857F-E950A3C65FAC}" dt="2023-03-02T09:50:18.072" v="32"/>
      <pc:docMkLst>
        <pc:docMk/>
      </pc:docMkLst>
      <pc:sldChg chg="del">
        <pc:chgData name="Ines AZAIEZ (Consultant)" userId="S::iazaiez_consultant@esf.org::34e62c10-07b7-4dd4-820a-b4488140aae8" providerId="AD" clId="Web-{DCB4AC40-8BC6-FC7E-857F-E950A3C65FAC}" dt="2023-03-02T09:45:35.955" v="26"/>
        <pc:sldMkLst>
          <pc:docMk/>
          <pc:sldMk cId="717435948" sldId="383"/>
        </pc:sldMkLst>
      </pc:sldChg>
      <pc:sldChg chg="del">
        <pc:chgData name="Ines AZAIEZ (Consultant)" userId="S::iazaiez_consultant@esf.org::34e62c10-07b7-4dd4-820a-b4488140aae8" providerId="AD" clId="Web-{DCB4AC40-8BC6-FC7E-857F-E950A3C65FAC}" dt="2023-03-02T09:50:18.072" v="32"/>
        <pc:sldMkLst>
          <pc:docMk/>
          <pc:sldMk cId="4270104632" sldId="390"/>
        </pc:sldMkLst>
      </pc:sldChg>
      <pc:sldChg chg="del">
        <pc:chgData name="Ines AZAIEZ (Consultant)" userId="S::iazaiez_consultant@esf.org::34e62c10-07b7-4dd4-820a-b4488140aae8" providerId="AD" clId="Web-{DCB4AC40-8BC6-FC7E-857F-E950A3C65FAC}" dt="2023-03-02T09:45:54.658" v="28"/>
        <pc:sldMkLst>
          <pc:docMk/>
          <pc:sldMk cId="2290656502" sldId="395"/>
        </pc:sldMkLst>
      </pc:sldChg>
      <pc:sldChg chg="modSp del">
        <pc:chgData name="Ines AZAIEZ (Consultant)" userId="S::iazaiez_consultant@esf.org::34e62c10-07b7-4dd4-820a-b4488140aae8" providerId="AD" clId="Web-{DCB4AC40-8BC6-FC7E-857F-E950A3C65FAC}" dt="2023-03-02T09:45:01.625" v="25"/>
        <pc:sldMkLst>
          <pc:docMk/>
          <pc:sldMk cId="207636517" sldId="415"/>
        </pc:sldMkLst>
        <pc:spChg chg="mod">
          <ac:chgData name="Ines AZAIEZ (Consultant)" userId="S::iazaiez_consultant@esf.org::34e62c10-07b7-4dd4-820a-b4488140aae8" providerId="AD" clId="Web-{DCB4AC40-8BC6-FC7E-857F-E950A3C65FAC}" dt="2023-03-02T09:43:30.263" v="23" actId="14100"/>
          <ac:spMkLst>
            <pc:docMk/>
            <pc:sldMk cId="207636517" sldId="415"/>
            <ac:spMk id="4" creationId="{F6C50BCC-5BE6-F2CF-B1EA-61C4A3F0F6DD}"/>
          </ac:spMkLst>
        </pc:spChg>
      </pc:sldChg>
      <pc:sldChg chg="add del">
        <pc:chgData name="Ines AZAIEZ (Consultant)" userId="S::iazaiez_consultant@esf.org::34e62c10-07b7-4dd4-820a-b4488140aae8" providerId="AD" clId="Web-{DCB4AC40-8BC6-FC7E-857F-E950A3C65FAC}" dt="2023-03-02T09:48:59.460" v="31"/>
        <pc:sldMkLst>
          <pc:docMk/>
          <pc:sldMk cId="1995330682" sldId="417"/>
        </pc:sldMkLst>
      </pc:sldChg>
      <pc:sldChg chg="addSp delSp modSp del">
        <pc:chgData name="Ines AZAIEZ (Consultant)" userId="S::iazaiez_consultant@esf.org::34e62c10-07b7-4dd4-820a-b4488140aae8" providerId="AD" clId="Web-{DCB4AC40-8BC6-FC7E-857F-E950A3C65FAC}" dt="2023-03-02T09:44:54.235" v="24"/>
        <pc:sldMkLst>
          <pc:docMk/>
          <pc:sldMk cId="2423854957" sldId="418"/>
        </pc:sldMkLst>
        <pc:spChg chg="mod">
          <ac:chgData name="Ines AZAIEZ (Consultant)" userId="S::iazaiez_consultant@esf.org::34e62c10-07b7-4dd4-820a-b4488140aae8" providerId="AD" clId="Web-{DCB4AC40-8BC6-FC7E-857F-E950A3C65FAC}" dt="2023-03-02T09:42:30.637" v="10" actId="1076"/>
          <ac:spMkLst>
            <pc:docMk/>
            <pc:sldMk cId="2423854957" sldId="418"/>
            <ac:spMk id="4" creationId="{E6C78879-5772-6FAC-C79E-2A75CD692297}"/>
          </ac:spMkLst>
        </pc:spChg>
        <pc:spChg chg="add del mod">
          <ac:chgData name="Ines AZAIEZ (Consultant)" userId="S::iazaiez_consultant@esf.org::34e62c10-07b7-4dd4-820a-b4488140aae8" providerId="AD" clId="Web-{DCB4AC40-8BC6-FC7E-857F-E950A3C65FAC}" dt="2023-03-02T09:43:21.169" v="21"/>
          <ac:spMkLst>
            <pc:docMk/>
            <pc:sldMk cId="2423854957" sldId="418"/>
            <ac:spMk id="5" creationId="{9E1D9914-6723-61F3-29B4-362B8FD19449}"/>
          </ac:spMkLst>
        </pc:spChg>
      </pc:sldChg>
      <pc:sldChg chg="del">
        <pc:chgData name="Ines AZAIEZ (Consultant)" userId="S::iazaiez_consultant@esf.org::34e62c10-07b7-4dd4-820a-b4488140aae8" providerId="AD" clId="Web-{DCB4AC40-8BC6-FC7E-857F-E950A3C65FAC}" dt="2023-03-02T09:46:36.237" v="29"/>
        <pc:sldMkLst>
          <pc:docMk/>
          <pc:sldMk cId="1516839095" sldId="436"/>
        </pc:sldMkLst>
      </pc:sldChg>
      <pc:sldChg chg="del">
        <pc:chgData name="Ines AZAIEZ (Consultant)" userId="S::iazaiez_consultant@esf.org::34e62c10-07b7-4dd4-820a-b4488140aae8" providerId="AD" clId="Web-{DCB4AC40-8BC6-FC7E-857F-E950A3C65FAC}" dt="2023-03-02T09:45:43.580" v="27"/>
        <pc:sldMkLst>
          <pc:docMk/>
          <pc:sldMk cId="3939198708" sldId="438"/>
        </pc:sldMkLst>
      </pc:sldChg>
    </pc:docChg>
  </pc:docChgLst>
  <pc:docChgLst>
    <pc:chgData name="Narmin Muradova" userId="S::nmuradova@esf.org::519010be-d684-4c69-8516-fa18b61e9c71" providerId="AD" clId="Web-{161FDAE4-8E51-E491-299C-DAC6AFD5B523}"/>
    <pc:docChg chg="modSld">
      <pc:chgData name="Narmin Muradova" userId="S::nmuradova@esf.org::519010be-d684-4c69-8516-fa18b61e9c71" providerId="AD" clId="Web-{161FDAE4-8E51-E491-299C-DAC6AFD5B523}" dt="2023-11-29T09:30:24.897" v="1" actId="20577"/>
      <pc:docMkLst>
        <pc:docMk/>
      </pc:docMkLst>
      <pc:sldChg chg="modSp">
        <pc:chgData name="Narmin Muradova" userId="S::nmuradova@esf.org::519010be-d684-4c69-8516-fa18b61e9c71" providerId="AD" clId="Web-{161FDAE4-8E51-E491-299C-DAC6AFD5B523}" dt="2023-11-29T09:30:24.897" v="1" actId="20577"/>
        <pc:sldMkLst>
          <pc:docMk/>
          <pc:sldMk cId="3780280881" sldId="412"/>
        </pc:sldMkLst>
        <pc:spChg chg="mod">
          <ac:chgData name="Narmin Muradova" userId="S::nmuradova@esf.org::519010be-d684-4c69-8516-fa18b61e9c71" providerId="AD" clId="Web-{161FDAE4-8E51-E491-299C-DAC6AFD5B523}" dt="2023-11-29T09:30:24.897" v="1" actId="20577"/>
          <ac:spMkLst>
            <pc:docMk/>
            <pc:sldMk cId="3780280881" sldId="412"/>
            <ac:spMk id="4" creationId="{3678E48A-B0C0-733A-1134-183D1FDC3AE7}"/>
          </ac:spMkLst>
        </pc:spChg>
      </pc:sldChg>
    </pc:docChg>
  </pc:docChgLst>
  <pc:docChgLst>
    <pc:chgData name="Charlotte Druwe" userId="62de1234-e4ba-4d4d-a33d-c48e27a357c6" providerId="ADAL" clId="{989DCCFC-2410-4DA9-A548-3FA4D5E946B6}"/>
    <pc:docChg chg="undo custSel addSld delSld modSld sldOrd modMainMaster">
      <pc:chgData name="Charlotte Druwe" userId="62de1234-e4ba-4d4d-a33d-c48e27a357c6" providerId="ADAL" clId="{989DCCFC-2410-4DA9-A548-3FA4D5E946B6}" dt="2023-11-13T15:31:18.475" v="403" actId="6549"/>
      <pc:docMkLst>
        <pc:docMk/>
      </pc:docMkLst>
      <pc:sldChg chg="del">
        <pc:chgData name="Charlotte Druwe" userId="62de1234-e4ba-4d4d-a33d-c48e27a357c6" providerId="ADAL" clId="{989DCCFC-2410-4DA9-A548-3FA4D5E946B6}" dt="2023-11-13T15:15:59.256" v="47" actId="47"/>
        <pc:sldMkLst>
          <pc:docMk/>
          <pc:sldMk cId="2766878474" sldId="385"/>
        </pc:sldMkLst>
      </pc:sldChg>
      <pc:sldChg chg="addSp delSp modSp mod modNotesTx">
        <pc:chgData name="Charlotte Druwe" userId="62de1234-e4ba-4d4d-a33d-c48e27a357c6" providerId="ADAL" clId="{989DCCFC-2410-4DA9-A548-3FA4D5E946B6}" dt="2023-11-13T15:31:18.475" v="403" actId="6549"/>
        <pc:sldMkLst>
          <pc:docMk/>
          <pc:sldMk cId="3741213732" sldId="402"/>
        </pc:sldMkLst>
        <pc:spChg chg="mod">
          <ac:chgData name="Charlotte Druwe" userId="62de1234-e4ba-4d4d-a33d-c48e27a357c6" providerId="ADAL" clId="{989DCCFC-2410-4DA9-A548-3FA4D5E946B6}" dt="2023-11-13T15:31:18.475" v="403" actId="6549"/>
          <ac:spMkLst>
            <pc:docMk/>
            <pc:sldMk cId="3741213732" sldId="402"/>
            <ac:spMk id="2" creationId="{D1D8F495-97B1-9410-43FC-04AFDA88F8D7}"/>
          </ac:spMkLst>
        </pc:spChg>
        <pc:spChg chg="mod">
          <ac:chgData name="Charlotte Druwe" userId="62de1234-e4ba-4d4d-a33d-c48e27a357c6" providerId="ADAL" clId="{989DCCFC-2410-4DA9-A548-3FA4D5E946B6}" dt="2023-11-13T15:29:36.279" v="400" actId="27636"/>
          <ac:spMkLst>
            <pc:docMk/>
            <pc:sldMk cId="3741213732" sldId="402"/>
            <ac:spMk id="3" creationId="{63CBD18F-0857-6680-89A5-F1B40CFE3183}"/>
          </ac:spMkLst>
        </pc:spChg>
        <pc:spChg chg="mod">
          <ac:chgData name="Charlotte Druwe" userId="62de1234-e4ba-4d4d-a33d-c48e27a357c6" providerId="ADAL" clId="{989DCCFC-2410-4DA9-A548-3FA4D5E946B6}" dt="2023-11-13T15:29:18.276" v="396" actId="6549"/>
          <ac:spMkLst>
            <pc:docMk/>
            <pc:sldMk cId="3741213732" sldId="402"/>
            <ac:spMk id="11" creationId="{ACA1A647-B47E-4D6F-5AFB-11D36921FD75}"/>
          </ac:spMkLst>
        </pc:spChg>
        <pc:spChg chg="del">
          <ac:chgData name="Charlotte Druwe" userId="62de1234-e4ba-4d4d-a33d-c48e27a357c6" providerId="ADAL" clId="{989DCCFC-2410-4DA9-A548-3FA4D5E946B6}" dt="2023-11-13T15:29:16.045" v="395" actId="478"/>
          <ac:spMkLst>
            <pc:docMk/>
            <pc:sldMk cId="3741213732" sldId="402"/>
            <ac:spMk id="12" creationId="{4A333544-9F95-72EB-91B7-81FD1442303E}"/>
          </ac:spMkLst>
        </pc:spChg>
        <pc:picChg chg="add mod">
          <ac:chgData name="Charlotte Druwe" userId="62de1234-e4ba-4d4d-a33d-c48e27a357c6" providerId="ADAL" clId="{989DCCFC-2410-4DA9-A548-3FA4D5E946B6}" dt="2023-11-13T15:29:30.029" v="398" actId="1076"/>
          <ac:picMkLst>
            <pc:docMk/>
            <pc:sldMk cId="3741213732" sldId="402"/>
            <ac:picMk id="8" creationId="{6397C598-F145-813C-1B92-0CC78E39B48C}"/>
          </ac:picMkLst>
        </pc:picChg>
        <pc:picChg chg="del">
          <ac:chgData name="Charlotte Druwe" userId="62de1234-e4ba-4d4d-a33d-c48e27a357c6" providerId="ADAL" clId="{989DCCFC-2410-4DA9-A548-3FA4D5E946B6}" dt="2023-11-13T15:29:09.435" v="394" actId="478"/>
          <ac:picMkLst>
            <pc:docMk/>
            <pc:sldMk cId="3741213732" sldId="402"/>
            <ac:picMk id="14" creationId="{9CC266AC-07A1-5B31-09B8-D0F5C5CDECAD}"/>
          </ac:picMkLst>
        </pc:picChg>
      </pc:sldChg>
      <pc:sldChg chg="delCm">
        <pc:chgData name="Charlotte Druwe" userId="62de1234-e4ba-4d4d-a33d-c48e27a357c6" providerId="ADAL" clId="{989DCCFC-2410-4DA9-A548-3FA4D5E946B6}" dt="2023-11-13T15:19:40.882" v="135"/>
        <pc:sldMkLst>
          <pc:docMk/>
          <pc:sldMk cId="3780280881" sldId="4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rlotte Druwe" userId="62de1234-e4ba-4d4d-a33d-c48e27a357c6" providerId="ADAL" clId="{989DCCFC-2410-4DA9-A548-3FA4D5E946B6}" dt="2023-11-13T15:19:40.882" v="135"/>
              <pc2:cmMkLst xmlns:pc2="http://schemas.microsoft.com/office/powerpoint/2019/9/main/command">
                <pc:docMk/>
                <pc:sldMk cId="3780280881" sldId="412"/>
                <pc2:cmMk id="{1F0991F1-BA99-428A-94C3-4DC19B094EA8}"/>
              </pc2:cmMkLst>
            </pc226:cmChg>
          </p:ext>
        </pc:extLst>
      </pc:sldChg>
      <pc:sldChg chg="del">
        <pc:chgData name="Charlotte Druwe" userId="62de1234-e4ba-4d4d-a33d-c48e27a357c6" providerId="ADAL" clId="{989DCCFC-2410-4DA9-A548-3FA4D5E946B6}" dt="2023-11-13T15:16:42.726" v="85" actId="47"/>
        <pc:sldMkLst>
          <pc:docMk/>
          <pc:sldMk cId="1995330682" sldId="417"/>
        </pc:sldMkLst>
      </pc:sldChg>
      <pc:sldChg chg="delSp modSp mod">
        <pc:chgData name="Charlotte Druwe" userId="62de1234-e4ba-4d4d-a33d-c48e27a357c6" providerId="ADAL" clId="{989DCCFC-2410-4DA9-A548-3FA4D5E946B6}" dt="2023-11-13T15:30:06.288" v="401" actId="478"/>
        <pc:sldMkLst>
          <pc:docMk/>
          <pc:sldMk cId="2598915863" sldId="432"/>
        </pc:sldMkLst>
        <pc:spChg chg="mod">
          <ac:chgData name="Charlotte Druwe" userId="62de1234-e4ba-4d4d-a33d-c48e27a357c6" providerId="ADAL" clId="{989DCCFC-2410-4DA9-A548-3FA4D5E946B6}" dt="2023-11-13T15:16:08.844" v="55" actId="20577"/>
          <ac:spMkLst>
            <pc:docMk/>
            <pc:sldMk cId="2598915863" sldId="432"/>
            <ac:spMk id="2" creationId="{4D386337-553D-E46D-1F1D-C43F090D14E1}"/>
          </ac:spMkLst>
        </pc:spChg>
        <pc:spChg chg="mod">
          <ac:chgData name="Charlotte Druwe" userId="62de1234-e4ba-4d4d-a33d-c48e27a357c6" providerId="ADAL" clId="{989DCCFC-2410-4DA9-A548-3FA4D5E946B6}" dt="2023-11-13T15:16:38.064" v="84" actId="207"/>
          <ac:spMkLst>
            <pc:docMk/>
            <pc:sldMk cId="2598915863" sldId="432"/>
            <ac:spMk id="9" creationId="{11BF63B8-4F89-2334-C162-7467D1924BA6}"/>
          </ac:spMkLst>
        </pc:spChg>
        <pc:spChg chg="del">
          <ac:chgData name="Charlotte Druwe" userId="62de1234-e4ba-4d4d-a33d-c48e27a357c6" providerId="ADAL" clId="{989DCCFC-2410-4DA9-A548-3FA4D5E946B6}" dt="2023-11-13T15:17:08.239" v="89" actId="478"/>
          <ac:spMkLst>
            <pc:docMk/>
            <pc:sldMk cId="2598915863" sldId="432"/>
            <ac:spMk id="10" creationId="{FC8625CF-7A62-A8A2-69E0-76C5F4CF85B4}"/>
          </ac:spMkLst>
        </pc:spChg>
        <pc:spChg chg="del">
          <ac:chgData name="Charlotte Druwe" userId="62de1234-e4ba-4d4d-a33d-c48e27a357c6" providerId="ADAL" clId="{989DCCFC-2410-4DA9-A548-3FA4D5E946B6}" dt="2023-11-13T15:17:08.239" v="89" actId="478"/>
          <ac:spMkLst>
            <pc:docMk/>
            <pc:sldMk cId="2598915863" sldId="432"/>
            <ac:spMk id="11" creationId="{EAF685C0-B37D-4388-DD5C-9C5224494A1F}"/>
          </ac:spMkLst>
        </pc:spChg>
        <pc:picChg chg="del">
          <ac:chgData name="Charlotte Druwe" userId="62de1234-e4ba-4d4d-a33d-c48e27a357c6" providerId="ADAL" clId="{989DCCFC-2410-4DA9-A548-3FA4D5E946B6}" dt="2023-11-13T15:30:06.288" v="401" actId="478"/>
          <ac:picMkLst>
            <pc:docMk/>
            <pc:sldMk cId="2598915863" sldId="432"/>
            <ac:picMk id="5" creationId="{6D03C1EC-FDEE-F46B-9C82-D8A69135081B}"/>
          </ac:picMkLst>
        </pc:picChg>
      </pc:sldChg>
      <pc:sldChg chg="del">
        <pc:chgData name="Charlotte Druwe" userId="62de1234-e4ba-4d4d-a33d-c48e27a357c6" providerId="ADAL" clId="{989DCCFC-2410-4DA9-A548-3FA4D5E946B6}" dt="2023-11-13T15:15:58.709" v="46" actId="47"/>
        <pc:sldMkLst>
          <pc:docMk/>
          <pc:sldMk cId="352595140" sldId="437"/>
        </pc:sldMkLst>
      </pc:sldChg>
      <pc:sldChg chg="del">
        <pc:chgData name="Charlotte Druwe" userId="62de1234-e4ba-4d4d-a33d-c48e27a357c6" providerId="ADAL" clId="{989DCCFC-2410-4DA9-A548-3FA4D5E946B6}" dt="2023-11-13T15:15:58.111" v="45" actId="47"/>
        <pc:sldMkLst>
          <pc:docMk/>
          <pc:sldMk cId="2890837855" sldId="439"/>
        </pc:sldMkLst>
      </pc:sldChg>
      <pc:sldChg chg="modSp new mod">
        <pc:chgData name="Charlotte Druwe" userId="62de1234-e4ba-4d4d-a33d-c48e27a357c6" providerId="ADAL" clId="{989DCCFC-2410-4DA9-A548-3FA4D5E946B6}" dt="2023-11-13T15:16:56.063" v="86" actId="313"/>
        <pc:sldMkLst>
          <pc:docMk/>
          <pc:sldMk cId="1300282525" sldId="440"/>
        </pc:sldMkLst>
        <pc:spChg chg="mod">
          <ac:chgData name="Charlotte Druwe" userId="62de1234-e4ba-4d4d-a33d-c48e27a357c6" providerId="ADAL" clId="{989DCCFC-2410-4DA9-A548-3FA4D5E946B6}" dt="2023-11-13T15:16:56.063" v="86" actId="313"/>
          <ac:spMkLst>
            <pc:docMk/>
            <pc:sldMk cId="1300282525" sldId="440"/>
            <ac:spMk id="3" creationId="{91C33468-CF31-2343-E71F-F5F6E59BA5EA}"/>
          </ac:spMkLst>
        </pc:spChg>
      </pc:sldChg>
      <pc:sldChg chg="new del">
        <pc:chgData name="Charlotte Druwe" userId="62de1234-e4ba-4d4d-a33d-c48e27a357c6" providerId="ADAL" clId="{989DCCFC-2410-4DA9-A548-3FA4D5E946B6}" dt="2023-11-13T15:14:17.682" v="1" actId="47"/>
        <pc:sldMkLst>
          <pc:docMk/>
          <pc:sldMk cId="1319439831" sldId="440"/>
        </pc:sldMkLst>
      </pc:sldChg>
      <pc:sldChg chg="modSp new mod ord">
        <pc:chgData name="Charlotte Druwe" userId="62de1234-e4ba-4d4d-a33d-c48e27a357c6" providerId="ADAL" clId="{989DCCFC-2410-4DA9-A548-3FA4D5E946B6}" dt="2023-11-13T15:17:01.467" v="88"/>
        <pc:sldMkLst>
          <pc:docMk/>
          <pc:sldMk cId="2274976293" sldId="441"/>
        </pc:sldMkLst>
        <pc:spChg chg="mod">
          <ac:chgData name="Charlotte Druwe" userId="62de1234-e4ba-4d4d-a33d-c48e27a357c6" providerId="ADAL" clId="{989DCCFC-2410-4DA9-A548-3FA4D5E946B6}" dt="2023-11-13T15:15:19.120" v="42" actId="20577"/>
          <ac:spMkLst>
            <pc:docMk/>
            <pc:sldMk cId="2274976293" sldId="441"/>
            <ac:spMk id="2" creationId="{7CAA3ECD-D212-2308-7872-8E03E520FFFF}"/>
          </ac:spMkLst>
        </pc:spChg>
      </pc:sldChg>
      <pc:sldChg chg="delSp modSp new mod">
        <pc:chgData name="Charlotte Druwe" userId="62de1234-e4ba-4d4d-a33d-c48e27a357c6" providerId="ADAL" clId="{989DCCFC-2410-4DA9-A548-3FA4D5E946B6}" dt="2023-11-13T15:30:20.138" v="402" actId="14100"/>
        <pc:sldMkLst>
          <pc:docMk/>
          <pc:sldMk cId="785957260" sldId="442"/>
        </pc:sldMkLst>
        <pc:spChg chg="mod">
          <ac:chgData name="Charlotte Druwe" userId="62de1234-e4ba-4d4d-a33d-c48e27a357c6" providerId="ADAL" clId="{989DCCFC-2410-4DA9-A548-3FA4D5E946B6}" dt="2023-11-13T15:17:31.332" v="127" actId="20577"/>
          <ac:spMkLst>
            <pc:docMk/>
            <pc:sldMk cId="785957260" sldId="442"/>
            <ac:spMk id="2" creationId="{C4EC03FB-8D42-87B0-06C3-3D1C477AB433}"/>
          </ac:spMkLst>
        </pc:spChg>
        <pc:spChg chg="mod">
          <ac:chgData name="Charlotte Druwe" userId="62de1234-e4ba-4d4d-a33d-c48e27a357c6" providerId="ADAL" clId="{989DCCFC-2410-4DA9-A548-3FA4D5E946B6}" dt="2023-11-13T15:30:20.138" v="402" actId="14100"/>
          <ac:spMkLst>
            <pc:docMk/>
            <pc:sldMk cId="785957260" sldId="442"/>
            <ac:spMk id="3" creationId="{4C3B21F9-419C-56C7-B743-D254099D1EC0}"/>
          </ac:spMkLst>
        </pc:spChg>
        <pc:spChg chg="mod">
          <ac:chgData name="Charlotte Druwe" userId="62de1234-e4ba-4d4d-a33d-c48e27a357c6" providerId="ADAL" clId="{989DCCFC-2410-4DA9-A548-3FA4D5E946B6}" dt="2023-11-13T15:30:20.138" v="402" actId="14100"/>
          <ac:spMkLst>
            <pc:docMk/>
            <pc:sldMk cId="785957260" sldId="442"/>
            <ac:spMk id="4" creationId="{85EC4C15-8D6B-5401-FD0D-1C30D92C8E31}"/>
          </ac:spMkLst>
        </pc:spChg>
        <pc:spChg chg="del">
          <ac:chgData name="Charlotte Druwe" userId="62de1234-e4ba-4d4d-a33d-c48e27a357c6" providerId="ADAL" clId="{989DCCFC-2410-4DA9-A548-3FA4D5E946B6}" dt="2023-11-13T15:15:40.678" v="44" actId="478"/>
          <ac:spMkLst>
            <pc:docMk/>
            <pc:sldMk cId="785957260" sldId="442"/>
            <ac:spMk id="5" creationId="{18D1A27B-8739-A6A5-C62B-0B61D9CBD569}"/>
          </ac:spMkLst>
        </pc:spChg>
      </pc:sldChg>
      <pc:sldChg chg="addSp delSp modSp new mod">
        <pc:chgData name="Charlotte Druwe" userId="62de1234-e4ba-4d4d-a33d-c48e27a357c6" providerId="ADAL" clId="{989DCCFC-2410-4DA9-A548-3FA4D5E946B6}" dt="2023-11-13T15:28:28.041" v="391" actId="1076"/>
        <pc:sldMkLst>
          <pc:docMk/>
          <pc:sldMk cId="3517376919" sldId="443"/>
        </pc:sldMkLst>
        <pc:spChg chg="mod">
          <ac:chgData name="Charlotte Druwe" userId="62de1234-e4ba-4d4d-a33d-c48e27a357c6" providerId="ADAL" clId="{989DCCFC-2410-4DA9-A548-3FA4D5E946B6}" dt="2023-11-13T15:28:28.041" v="391" actId="1076"/>
          <ac:spMkLst>
            <pc:docMk/>
            <pc:sldMk cId="3517376919" sldId="443"/>
            <ac:spMk id="2" creationId="{B91C44F9-EC58-CA5F-449D-19683E98FA53}"/>
          </ac:spMkLst>
        </pc:spChg>
        <pc:spChg chg="del">
          <ac:chgData name="Charlotte Druwe" userId="62de1234-e4ba-4d4d-a33d-c48e27a357c6" providerId="ADAL" clId="{989DCCFC-2410-4DA9-A548-3FA4D5E946B6}" dt="2023-11-13T15:20:00.686" v="142" actId="478"/>
          <ac:spMkLst>
            <pc:docMk/>
            <pc:sldMk cId="3517376919" sldId="443"/>
            <ac:spMk id="3" creationId="{A71F3E56-02A6-BF10-7443-429461ECDF89}"/>
          </ac:spMkLst>
        </pc:spChg>
        <pc:picChg chg="add mod">
          <ac:chgData name="Charlotte Druwe" userId="62de1234-e4ba-4d4d-a33d-c48e27a357c6" providerId="ADAL" clId="{989DCCFC-2410-4DA9-A548-3FA4D5E946B6}" dt="2023-11-13T15:28:17.701" v="365" actId="1038"/>
          <ac:picMkLst>
            <pc:docMk/>
            <pc:sldMk cId="3517376919" sldId="443"/>
            <ac:picMk id="5" creationId="{D1C221B2-E12B-F43C-4099-FB344B228A27}"/>
          </ac:picMkLst>
        </pc:picChg>
        <pc:picChg chg="add del mod">
          <ac:chgData name="Charlotte Druwe" userId="62de1234-e4ba-4d4d-a33d-c48e27a357c6" providerId="ADAL" clId="{989DCCFC-2410-4DA9-A548-3FA4D5E946B6}" dt="2023-11-13T15:20:49.346" v="151" actId="478"/>
          <ac:picMkLst>
            <pc:docMk/>
            <pc:sldMk cId="3517376919" sldId="443"/>
            <ac:picMk id="7" creationId="{B9226417-5474-AD12-0CA4-92D11779A007}"/>
          </ac:picMkLst>
        </pc:picChg>
        <pc:picChg chg="add mod">
          <ac:chgData name="Charlotte Druwe" userId="62de1234-e4ba-4d4d-a33d-c48e27a357c6" providerId="ADAL" clId="{989DCCFC-2410-4DA9-A548-3FA4D5E946B6}" dt="2023-11-13T15:28:17.701" v="365" actId="1038"/>
          <ac:picMkLst>
            <pc:docMk/>
            <pc:sldMk cId="3517376919" sldId="443"/>
            <ac:picMk id="9" creationId="{C52A89DC-0F2D-AA90-4D14-978FC58E61C4}"/>
          </ac:picMkLst>
        </pc:picChg>
        <pc:picChg chg="add del mod">
          <ac:chgData name="Charlotte Druwe" userId="62de1234-e4ba-4d4d-a33d-c48e27a357c6" providerId="ADAL" clId="{989DCCFC-2410-4DA9-A548-3FA4D5E946B6}" dt="2023-11-13T15:21:05.907" v="161" actId="478"/>
          <ac:picMkLst>
            <pc:docMk/>
            <pc:sldMk cId="3517376919" sldId="443"/>
            <ac:picMk id="11" creationId="{10A2A277-85EC-CB4E-80D2-D5FDAA44C891}"/>
          </ac:picMkLst>
        </pc:picChg>
        <pc:picChg chg="add del mod">
          <ac:chgData name="Charlotte Druwe" userId="62de1234-e4ba-4d4d-a33d-c48e27a357c6" providerId="ADAL" clId="{989DCCFC-2410-4DA9-A548-3FA4D5E946B6}" dt="2023-11-13T15:21:17.506" v="167" actId="478"/>
          <ac:picMkLst>
            <pc:docMk/>
            <pc:sldMk cId="3517376919" sldId="443"/>
            <ac:picMk id="13" creationId="{B5F997B7-BBBE-F94D-C9E6-B6191E860A96}"/>
          </ac:picMkLst>
        </pc:picChg>
        <pc:picChg chg="add del mod">
          <ac:chgData name="Charlotte Druwe" userId="62de1234-e4ba-4d4d-a33d-c48e27a357c6" providerId="ADAL" clId="{989DCCFC-2410-4DA9-A548-3FA4D5E946B6}" dt="2023-11-13T15:21:25.296" v="171" actId="478"/>
          <ac:picMkLst>
            <pc:docMk/>
            <pc:sldMk cId="3517376919" sldId="443"/>
            <ac:picMk id="15" creationId="{C2974E57-4095-92C6-45B7-2CEB748FB4CA}"/>
          </ac:picMkLst>
        </pc:picChg>
        <pc:picChg chg="add del mod">
          <ac:chgData name="Charlotte Druwe" userId="62de1234-e4ba-4d4d-a33d-c48e27a357c6" providerId="ADAL" clId="{989DCCFC-2410-4DA9-A548-3FA4D5E946B6}" dt="2023-11-13T15:21:43.018" v="178" actId="478"/>
          <ac:picMkLst>
            <pc:docMk/>
            <pc:sldMk cId="3517376919" sldId="443"/>
            <ac:picMk id="17" creationId="{D1F493B1-A6CE-F986-4C40-3EB4C8849E7B}"/>
          </ac:picMkLst>
        </pc:picChg>
        <pc:picChg chg="add mod">
          <ac:chgData name="Charlotte Druwe" userId="62de1234-e4ba-4d4d-a33d-c48e27a357c6" providerId="ADAL" clId="{989DCCFC-2410-4DA9-A548-3FA4D5E946B6}" dt="2023-11-13T15:28:17.701" v="365" actId="1038"/>
          <ac:picMkLst>
            <pc:docMk/>
            <pc:sldMk cId="3517376919" sldId="443"/>
            <ac:picMk id="19" creationId="{A8FC536D-82C7-3009-FD23-7C38F2C72B30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21" creationId="{97FD75E4-B54C-CF5B-72B3-969865B30699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23" creationId="{063BA10A-9ED6-B8DD-3322-74764C837805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25" creationId="{AA6AE624-FEC0-751D-C9FE-FE9AF9BA84A8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27" creationId="{C46CF7C9-5F1D-738D-D127-9A48180F8201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29" creationId="{D18B7FBF-9434-9BD9-0769-6E5FF1763777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31" creationId="{F66804C1-6872-DEEA-1BB5-03BD7E4F2E16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33" creationId="{4B86F16E-ABA9-9DC9-62D1-ACC08B396E78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35" creationId="{6C299BCA-FC61-1D97-002C-C3E19E348D93}"/>
          </ac:picMkLst>
        </pc:picChg>
        <pc:picChg chg="add mod">
          <ac:chgData name="Charlotte Druwe" userId="62de1234-e4ba-4d4d-a33d-c48e27a357c6" providerId="ADAL" clId="{989DCCFC-2410-4DA9-A548-3FA4D5E946B6}" dt="2023-11-13T15:28:22.746" v="389" actId="1038"/>
          <ac:picMkLst>
            <pc:docMk/>
            <pc:sldMk cId="3517376919" sldId="443"/>
            <ac:picMk id="37" creationId="{7E251DC3-D20E-F0AE-06AA-68A1C6220D2E}"/>
          </ac:picMkLst>
        </pc:picChg>
        <pc:picChg chg="add del mod">
          <ac:chgData name="Charlotte Druwe" userId="62de1234-e4ba-4d4d-a33d-c48e27a357c6" providerId="ADAL" clId="{989DCCFC-2410-4DA9-A548-3FA4D5E946B6}" dt="2023-11-13T15:23:44.536" v="246"/>
          <ac:picMkLst>
            <pc:docMk/>
            <pc:sldMk cId="3517376919" sldId="443"/>
            <ac:picMk id="39" creationId="{18B81DAB-043C-9113-6B43-C0AC3AFBB987}"/>
          </ac:picMkLst>
        </pc:picChg>
      </pc:sldChg>
      <pc:sldChg chg="addSp delSp modSp add mod">
        <pc:chgData name="Charlotte Druwe" userId="62de1234-e4ba-4d4d-a33d-c48e27a357c6" providerId="ADAL" clId="{989DCCFC-2410-4DA9-A548-3FA4D5E946B6}" dt="2023-11-13T15:27:04.433" v="318" actId="1038"/>
        <pc:sldMkLst>
          <pc:docMk/>
          <pc:sldMk cId="1350128733" sldId="444"/>
        </pc:sldMkLst>
        <pc:spChg chg="mod">
          <ac:chgData name="Charlotte Druwe" userId="62de1234-e4ba-4d4d-a33d-c48e27a357c6" providerId="ADAL" clId="{989DCCFC-2410-4DA9-A548-3FA4D5E946B6}" dt="2023-11-13T15:23:55.926" v="251" actId="20577"/>
          <ac:spMkLst>
            <pc:docMk/>
            <pc:sldMk cId="1350128733" sldId="444"/>
            <ac:spMk id="2" creationId="{B91C44F9-EC58-CA5F-449D-19683E98FA53}"/>
          </ac:spMkLst>
        </pc:spChg>
        <pc:spChg chg="add mod">
          <ac:chgData name="Charlotte Druwe" userId="62de1234-e4ba-4d4d-a33d-c48e27a357c6" providerId="ADAL" clId="{989DCCFC-2410-4DA9-A548-3FA4D5E946B6}" dt="2023-11-13T15:24:50.177" v="259" actId="1076"/>
          <ac:spMkLst>
            <pc:docMk/>
            <pc:sldMk cId="1350128733" sldId="444"/>
            <ac:spMk id="6" creationId="{1D723751-ACFB-5371-930A-3DEFBB0D5392}"/>
          </ac:spMkLst>
        </pc:spChg>
        <pc:picChg chg="add mod">
          <ac:chgData name="Charlotte Druwe" userId="62de1234-e4ba-4d4d-a33d-c48e27a357c6" providerId="ADAL" clId="{989DCCFC-2410-4DA9-A548-3FA4D5E946B6}" dt="2023-11-13T15:27:04.433" v="318" actId="1038"/>
          <ac:picMkLst>
            <pc:docMk/>
            <pc:sldMk cId="1350128733" sldId="444"/>
            <ac:picMk id="4" creationId="{5062DF2C-681A-9FF4-322A-034270D04232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5" creationId="{D1C221B2-E12B-F43C-4099-FB344B228A27}"/>
          </ac:picMkLst>
        </pc:picChg>
        <pc:picChg chg="add mod">
          <ac:chgData name="Charlotte Druwe" userId="62de1234-e4ba-4d4d-a33d-c48e27a357c6" providerId="ADAL" clId="{989DCCFC-2410-4DA9-A548-3FA4D5E946B6}" dt="2023-11-13T15:24:58.059" v="263" actId="1076"/>
          <ac:picMkLst>
            <pc:docMk/>
            <pc:sldMk cId="1350128733" sldId="444"/>
            <ac:picMk id="8" creationId="{A79A09E1-6B84-52DC-B4A3-0E487C6DC0C7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9" creationId="{C52A89DC-0F2D-AA90-4D14-978FC58E61C4}"/>
          </ac:picMkLst>
        </pc:picChg>
        <pc:picChg chg="add mod">
          <ac:chgData name="Charlotte Druwe" userId="62de1234-e4ba-4d4d-a33d-c48e27a357c6" providerId="ADAL" clId="{989DCCFC-2410-4DA9-A548-3FA4D5E946B6}" dt="2023-11-13T15:25:03.275" v="267" actId="1076"/>
          <ac:picMkLst>
            <pc:docMk/>
            <pc:sldMk cId="1350128733" sldId="444"/>
            <ac:picMk id="11" creationId="{DD10B564-C211-D0BB-745A-AACEE0EDB095}"/>
          </ac:picMkLst>
        </pc:picChg>
        <pc:picChg chg="add mod">
          <ac:chgData name="Charlotte Druwe" userId="62de1234-e4ba-4d4d-a33d-c48e27a357c6" providerId="ADAL" clId="{989DCCFC-2410-4DA9-A548-3FA4D5E946B6}" dt="2023-11-13T15:27:04.433" v="318" actId="1038"/>
          <ac:picMkLst>
            <pc:docMk/>
            <pc:sldMk cId="1350128733" sldId="444"/>
            <ac:picMk id="13" creationId="{62293413-4ADF-B6DC-10B1-166BE744DBAC}"/>
          </ac:picMkLst>
        </pc:picChg>
        <pc:picChg chg="add mod modCrop">
          <ac:chgData name="Charlotte Druwe" userId="62de1234-e4ba-4d4d-a33d-c48e27a357c6" providerId="ADAL" clId="{989DCCFC-2410-4DA9-A548-3FA4D5E946B6}" dt="2023-11-13T15:27:04.433" v="318" actId="1038"/>
          <ac:picMkLst>
            <pc:docMk/>
            <pc:sldMk cId="1350128733" sldId="444"/>
            <ac:picMk id="14" creationId="{B77AD185-2347-BE0C-285A-FFAB9A8678D1}"/>
          </ac:picMkLst>
        </pc:picChg>
        <pc:picChg chg="add mod modCrop">
          <ac:chgData name="Charlotte Druwe" userId="62de1234-e4ba-4d4d-a33d-c48e27a357c6" providerId="ADAL" clId="{989DCCFC-2410-4DA9-A548-3FA4D5E946B6}" dt="2023-11-13T15:27:04.433" v="318" actId="1038"/>
          <ac:picMkLst>
            <pc:docMk/>
            <pc:sldMk cId="1350128733" sldId="444"/>
            <ac:picMk id="15" creationId="{C1AF5B59-1ACB-9123-159A-74D26EAF1D97}"/>
          </ac:picMkLst>
        </pc:picChg>
        <pc:picChg chg="add mod modCrop">
          <ac:chgData name="Charlotte Druwe" userId="62de1234-e4ba-4d4d-a33d-c48e27a357c6" providerId="ADAL" clId="{989DCCFC-2410-4DA9-A548-3FA4D5E946B6}" dt="2023-11-13T15:26:54.351" v="294" actId="1076"/>
          <ac:picMkLst>
            <pc:docMk/>
            <pc:sldMk cId="1350128733" sldId="444"/>
            <ac:picMk id="16" creationId="{86FE83AD-E1E8-742D-FF8D-CE198E77AD1B}"/>
          </ac:picMkLst>
        </pc:picChg>
        <pc:picChg chg="add del mod modCrop">
          <ac:chgData name="Charlotte Druwe" userId="62de1234-e4ba-4d4d-a33d-c48e27a357c6" providerId="ADAL" clId="{989DCCFC-2410-4DA9-A548-3FA4D5E946B6}" dt="2023-11-13T15:26:51.013" v="293" actId="478"/>
          <ac:picMkLst>
            <pc:docMk/>
            <pc:sldMk cId="1350128733" sldId="444"/>
            <ac:picMk id="17" creationId="{A707845D-6004-CD60-445C-91E1F81D852E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19" creationId="{A8FC536D-82C7-3009-FD23-7C38F2C72B30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21" creationId="{97FD75E4-B54C-CF5B-72B3-969865B30699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23" creationId="{063BA10A-9ED6-B8DD-3322-74764C837805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25" creationId="{AA6AE624-FEC0-751D-C9FE-FE9AF9BA84A8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27" creationId="{C46CF7C9-5F1D-738D-D127-9A48180F8201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29" creationId="{D18B7FBF-9434-9BD9-0769-6E5FF1763777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31" creationId="{F66804C1-6872-DEEA-1BB5-03BD7E4F2E16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33" creationId="{4B86F16E-ABA9-9DC9-62D1-ACC08B396E78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35" creationId="{6C299BCA-FC61-1D97-002C-C3E19E348D93}"/>
          </ac:picMkLst>
        </pc:picChg>
        <pc:picChg chg="del">
          <ac:chgData name="Charlotte Druwe" userId="62de1234-e4ba-4d4d-a33d-c48e27a357c6" providerId="ADAL" clId="{989DCCFC-2410-4DA9-A548-3FA4D5E946B6}" dt="2023-11-13T15:24:01.037" v="252" actId="478"/>
          <ac:picMkLst>
            <pc:docMk/>
            <pc:sldMk cId="1350128733" sldId="444"/>
            <ac:picMk id="37" creationId="{7E251DC3-D20E-F0AE-06AA-68A1C6220D2E}"/>
          </ac:picMkLst>
        </pc:picChg>
      </pc:sldChg>
      <pc:sldMasterChg chg="modSp">
        <pc:chgData name="Charlotte Druwe" userId="62de1234-e4ba-4d4d-a33d-c48e27a357c6" providerId="ADAL" clId="{989DCCFC-2410-4DA9-A548-3FA4D5E946B6}" dt="2023-11-13T15:18:56.911" v="132" actId="14100"/>
        <pc:sldMasterMkLst>
          <pc:docMk/>
          <pc:sldMasterMk cId="0" sldId="2147483648"/>
        </pc:sldMasterMkLst>
        <pc:picChg chg="mod">
          <ac:chgData name="Charlotte Druwe" userId="62de1234-e4ba-4d4d-a33d-c48e27a357c6" providerId="ADAL" clId="{989DCCFC-2410-4DA9-A548-3FA4D5E946B6}" dt="2023-11-13T15:18:56.911" v="132" actId="14100"/>
          <ac:picMkLst>
            <pc:docMk/>
            <pc:sldMasterMk cId="0" sldId="2147483648"/>
            <ac:picMk id="3" creationId="{424BC20A-21FE-1C95-E4E5-EE3ED43541E9}"/>
          </ac:picMkLst>
        </pc:picChg>
      </pc:sldMasterChg>
      <pc:sldMasterChg chg="modSldLayout">
        <pc:chgData name="Charlotte Druwe" userId="62de1234-e4ba-4d4d-a33d-c48e27a357c6" providerId="ADAL" clId="{989DCCFC-2410-4DA9-A548-3FA4D5E946B6}" dt="2023-11-13T15:17:45.205" v="128" actId="14100"/>
        <pc:sldMasterMkLst>
          <pc:docMk/>
          <pc:sldMasterMk cId="1073080459" sldId="2147483667"/>
        </pc:sldMasterMkLst>
        <pc:sldLayoutChg chg="modSp">
          <pc:chgData name="Charlotte Druwe" userId="62de1234-e4ba-4d4d-a33d-c48e27a357c6" providerId="ADAL" clId="{989DCCFC-2410-4DA9-A548-3FA4D5E946B6}" dt="2023-11-13T15:17:45.205" v="128" actId="14100"/>
          <pc:sldLayoutMkLst>
            <pc:docMk/>
            <pc:sldMasterMk cId="1073080459" sldId="2147483667"/>
            <pc:sldLayoutMk cId="0" sldId="2147483649"/>
          </pc:sldLayoutMkLst>
          <pc:picChg chg="mod">
            <ac:chgData name="Charlotte Druwe" userId="62de1234-e4ba-4d4d-a33d-c48e27a357c6" providerId="ADAL" clId="{989DCCFC-2410-4DA9-A548-3FA4D5E946B6}" dt="2023-11-13T15:17:45.205" v="128" actId="14100"/>
            <ac:picMkLst>
              <pc:docMk/>
              <pc:sldMasterMk cId="1073080459" sldId="2147483667"/>
              <pc:sldLayoutMk cId="0" sldId="2147483649"/>
              <ac:picMk id="2" creationId="{79799366-67A0-33BD-6498-8DE680F4C737}"/>
            </ac:picMkLst>
          </pc:picChg>
        </pc:sldLayoutChg>
      </pc:sldMasterChg>
    </pc:docChg>
  </pc:docChgLst>
  <pc:docChgLst>
    <pc:chgData name="Toma Susi" userId="S::toma.susi_univie.ac.at#ext#@europeansf.onmicrosoft.com::209b4786-4c0c-4e0c-a567-64a69400dc1f" providerId="AD" clId="Web-{160CA7D6-7957-42AB-ACA7-70E5E0B75BEF}"/>
    <pc:docChg chg="modSld">
      <pc:chgData name="Toma Susi" userId="S::toma.susi_univie.ac.at#ext#@europeansf.onmicrosoft.com::209b4786-4c0c-4e0c-a567-64a69400dc1f" providerId="AD" clId="Web-{160CA7D6-7957-42AB-ACA7-70E5E0B75BEF}" dt="2023-03-06T17:03:40.019" v="86" actId="20577"/>
      <pc:docMkLst>
        <pc:docMk/>
      </pc:docMkLst>
      <pc:sldChg chg="modSp">
        <pc:chgData name="Toma Susi" userId="S::toma.susi_univie.ac.at#ext#@europeansf.onmicrosoft.com::209b4786-4c0c-4e0c-a567-64a69400dc1f" providerId="AD" clId="Web-{160CA7D6-7957-42AB-ACA7-70E5E0B75BEF}" dt="2023-03-06T17:02:13.252" v="65" actId="14100"/>
        <pc:sldMkLst>
          <pc:docMk/>
          <pc:sldMk cId="2766878474" sldId="385"/>
        </pc:sldMkLst>
        <pc:spChg chg="mod">
          <ac:chgData name="Toma Susi" userId="S::toma.susi_univie.ac.at#ext#@europeansf.onmicrosoft.com::209b4786-4c0c-4e0c-a567-64a69400dc1f" providerId="AD" clId="Web-{160CA7D6-7957-42AB-ACA7-70E5E0B75BEF}" dt="2023-03-06T17:02:13.252" v="65" actId="14100"/>
          <ac:spMkLst>
            <pc:docMk/>
            <pc:sldMk cId="2766878474" sldId="385"/>
            <ac:spMk id="3" creationId="{F0CC8D85-7A21-375C-9D23-1C5C7AA7373E}"/>
          </ac:spMkLst>
        </pc:spChg>
      </pc:sldChg>
      <pc:sldChg chg="modSp">
        <pc:chgData name="Toma Susi" userId="S::toma.susi_univie.ac.at#ext#@europeansf.onmicrosoft.com::209b4786-4c0c-4e0c-a567-64a69400dc1f" providerId="AD" clId="Web-{160CA7D6-7957-42AB-ACA7-70E5E0B75BEF}" dt="2023-03-06T17:01:56.189" v="64" actId="20577"/>
        <pc:sldMkLst>
          <pc:docMk/>
          <pc:sldMk cId="1995330682" sldId="417"/>
        </pc:sldMkLst>
        <pc:spChg chg="mod">
          <ac:chgData name="Toma Susi" userId="S::toma.susi_univie.ac.at#ext#@europeansf.onmicrosoft.com::209b4786-4c0c-4e0c-a567-64a69400dc1f" providerId="AD" clId="Web-{160CA7D6-7957-42AB-ACA7-70E5E0B75BEF}" dt="2023-03-06T17:01:56.189" v="64" actId="20577"/>
          <ac:spMkLst>
            <pc:docMk/>
            <pc:sldMk cId="1995330682" sldId="417"/>
            <ac:spMk id="3" creationId="{AE09F1B6-1883-A6F4-B1F1-B40FE626932A}"/>
          </ac:spMkLst>
        </pc:spChg>
      </pc:sldChg>
      <pc:sldChg chg="modSp">
        <pc:chgData name="Toma Susi" userId="S::toma.susi_univie.ac.at#ext#@europeansf.onmicrosoft.com::209b4786-4c0c-4e0c-a567-64a69400dc1f" providerId="AD" clId="Web-{160CA7D6-7957-42AB-ACA7-70E5E0B75BEF}" dt="2023-03-06T17:00:54.610" v="47" actId="20577"/>
        <pc:sldMkLst>
          <pc:docMk/>
          <pc:sldMk cId="2598915863" sldId="432"/>
        </pc:sldMkLst>
        <pc:spChg chg="mod">
          <ac:chgData name="Toma Susi" userId="S::toma.susi_univie.ac.at#ext#@europeansf.onmicrosoft.com::209b4786-4c0c-4e0c-a567-64a69400dc1f" providerId="AD" clId="Web-{160CA7D6-7957-42AB-ACA7-70E5E0B75BEF}" dt="2023-03-06T17:00:48.766" v="44" actId="14100"/>
          <ac:spMkLst>
            <pc:docMk/>
            <pc:sldMk cId="2598915863" sldId="432"/>
            <ac:spMk id="10" creationId="{FC8625CF-7A62-A8A2-69E0-76C5F4CF85B4}"/>
          </ac:spMkLst>
        </pc:spChg>
        <pc:spChg chg="mod">
          <ac:chgData name="Toma Susi" userId="S::toma.susi_univie.ac.at#ext#@europeansf.onmicrosoft.com::209b4786-4c0c-4e0c-a567-64a69400dc1f" providerId="AD" clId="Web-{160CA7D6-7957-42AB-ACA7-70E5E0B75BEF}" dt="2023-03-06T17:00:54.610" v="47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Toma Susi" userId="S::toma.susi_univie.ac.at#ext#@europeansf.onmicrosoft.com::209b4786-4c0c-4e0c-a567-64a69400dc1f" providerId="AD" clId="Web-{160CA7D6-7957-42AB-ACA7-70E5E0B75BEF}" dt="2023-03-06T17:03:40.019" v="86" actId="20577"/>
        <pc:sldMkLst>
          <pc:docMk/>
          <pc:sldMk cId="352595140" sldId="437"/>
        </pc:sldMkLst>
        <pc:spChg chg="mod">
          <ac:chgData name="Toma Susi" userId="S::toma.susi_univie.ac.at#ext#@europeansf.onmicrosoft.com::209b4786-4c0c-4e0c-a567-64a69400dc1f" providerId="AD" clId="Web-{160CA7D6-7957-42AB-ACA7-70E5E0B75BEF}" dt="2023-03-06T17:03:40.019" v="86" actId="20577"/>
          <ac:spMkLst>
            <pc:docMk/>
            <pc:sldMk cId="352595140" sldId="437"/>
            <ac:spMk id="3" creationId="{F0CC8D85-7A21-375C-9D23-1C5C7AA7373E}"/>
          </ac:spMkLst>
        </pc:spChg>
      </pc:sldChg>
      <pc:sldChg chg="modSp">
        <pc:chgData name="Toma Susi" userId="S::toma.susi_univie.ac.at#ext#@europeansf.onmicrosoft.com::209b4786-4c0c-4e0c-a567-64a69400dc1f" providerId="AD" clId="Web-{160CA7D6-7957-42AB-ACA7-70E5E0B75BEF}" dt="2023-03-06T17:00:00.375" v="14" actId="20577"/>
        <pc:sldMkLst>
          <pc:docMk/>
          <pc:sldMk cId="2890837855" sldId="439"/>
        </pc:sldMkLst>
        <pc:spChg chg="mod">
          <ac:chgData name="Toma Susi" userId="S::toma.susi_univie.ac.at#ext#@europeansf.onmicrosoft.com::209b4786-4c0c-4e0c-a567-64a69400dc1f" providerId="AD" clId="Web-{160CA7D6-7957-42AB-ACA7-70E5E0B75BEF}" dt="2023-03-06T17:00:00.375" v="14" actId="20577"/>
          <ac:spMkLst>
            <pc:docMk/>
            <pc:sldMk cId="2890837855" sldId="439"/>
            <ac:spMk id="2" creationId="{4D386337-553D-E46D-1F1D-C43F090D14E1}"/>
          </ac:spMkLst>
        </pc:spChg>
        <pc:spChg chg="mod">
          <ac:chgData name="Toma Susi" userId="S::toma.susi_univie.ac.at#ext#@europeansf.onmicrosoft.com::209b4786-4c0c-4e0c-a567-64a69400dc1f" providerId="AD" clId="Web-{160CA7D6-7957-42AB-ACA7-70E5E0B75BEF}" dt="2023-03-06T16:59:33.468" v="12" actId="20577"/>
          <ac:spMkLst>
            <pc:docMk/>
            <pc:sldMk cId="2890837855" sldId="439"/>
            <ac:spMk id="3" creationId="{F0CC8D85-7A21-375C-9D23-1C5C7AA7373E}"/>
          </ac:spMkLst>
        </pc:spChg>
      </pc:sldChg>
    </pc:docChg>
  </pc:docChgLst>
  <pc:docChgLst>
    <pc:chgData name="Marie Fleck" userId="S::mfleck_consultant@strasbourg.esf.org::95336f8d-0c3a-4573-ac15-291fa2fda927" providerId="AD" clId="Web-{31AFB2B1-E50E-4559-9228-AE60ED14674B}"/>
    <pc:docChg chg="modSld">
      <pc:chgData name="Marie Fleck" userId="S::mfleck_consultant@strasbourg.esf.org::95336f8d-0c3a-4573-ac15-291fa2fda927" providerId="AD" clId="Web-{31AFB2B1-E50E-4559-9228-AE60ED14674B}" dt="2023-04-25T15:54:33.153" v="29" actId="20577"/>
      <pc:docMkLst>
        <pc:docMk/>
      </pc:docMkLst>
      <pc:sldChg chg="modSp">
        <pc:chgData name="Marie Fleck" userId="S::mfleck_consultant@strasbourg.esf.org::95336f8d-0c3a-4573-ac15-291fa2fda927" providerId="AD" clId="Web-{31AFB2B1-E50E-4559-9228-AE60ED14674B}" dt="2023-04-25T15:54:06.262" v="17" actId="20577"/>
        <pc:sldMkLst>
          <pc:docMk/>
          <pc:sldMk cId="2766878474" sldId="385"/>
        </pc:sldMkLst>
        <pc:spChg chg="mod">
          <ac:chgData name="Marie Fleck" userId="S::mfleck_consultant@strasbourg.esf.org::95336f8d-0c3a-4573-ac15-291fa2fda927" providerId="AD" clId="Web-{31AFB2B1-E50E-4559-9228-AE60ED14674B}" dt="2023-04-25T15:54:06.262" v="17" actId="20577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Marie Fleck" userId="S::mfleck_consultant@strasbourg.esf.org::95336f8d-0c3a-4573-ac15-291fa2fda927" providerId="AD" clId="Web-{31AFB2B1-E50E-4559-9228-AE60ED14674B}" dt="2023-04-25T15:54:33.153" v="29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31AFB2B1-E50E-4559-9228-AE60ED14674B}" dt="2023-04-25T15:54:33.153" v="29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Marie Fleck" userId="S::mfleck_consultant@strasbourg.esf.org::95336f8d-0c3a-4573-ac15-291fa2fda927" providerId="AD" clId="Web-{31AFB2B1-E50E-4559-9228-AE60ED14674B}" dt="2023-04-25T15:53:22.167" v="6" actId="20577"/>
        <pc:sldMkLst>
          <pc:docMk/>
          <pc:sldMk cId="2890837855" sldId="439"/>
        </pc:sldMkLst>
        <pc:spChg chg="mod">
          <ac:chgData name="Marie Fleck" userId="S::mfleck_consultant@strasbourg.esf.org::95336f8d-0c3a-4573-ac15-291fa2fda927" providerId="AD" clId="Web-{31AFB2B1-E50E-4559-9228-AE60ED14674B}" dt="2023-04-25T15:53:22.167" v="6" actId="20577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  <pc:docChgLst>
    <pc:chgData name="Marie Fleck" userId="S::mfleck_consultant@strasbourg.esf.org::95336f8d-0c3a-4573-ac15-291fa2fda927" providerId="AD" clId="Web-{F02EA940-3EC8-4A8E-B61B-73CDBD47AAEE}"/>
    <pc:docChg chg="modSld">
      <pc:chgData name="Marie Fleck" userId="S::mfleck_consultant@strasbourg.esf.org::95336f8d-0c3a-4573-ac15-291fa2fda927" providerId="AD" clId="Web-{F02EA940-3EC8-4A8E-B61B-73CDBD47AAEE}" dt="2023-05-28T14:11:23.582" v="18" actId="20577"/>
      <pc:docMkLst>
        <pc:docMk/>
      </pc:docMkLst>
      <pc:sldChg chg="modSp">
        <pc:chgData name="Marie Fleck" userId="S::mfleck_consultant@strasbourg.esf.org::95336f8d-0c3a-4573-ac15-291fa2fda927" providerId="AD" clId="Web-{F02EA940-3EC8-4A8E-B61B-73CDBD47AAEE}" dt="2023-05-28T14:11:23.582" v="18" actId="20577"/>
        <pc:sldMkLst>
          <pc:docMk/>
          <pc:sldMk cId="2766878474" sldId="385"/>
        </pc:sldMkLst>
        <pc:spChg chg="mod">
          <ac:chgData name="Marie Fleck" userId="S::mfleck_consultant@strasbourg.esf.org::95336f8d-0c3a-4573-ac15-291fa2fda927" providerId="AD" clId="Web-{F02EA940-3EC8-4A8E-B61B-73CDBD47AAEE}" dt="2023-05-28T14:11:23.582" v="18" actId="20577"/>
          <ac:spMkLst>
            <pc:docMk/>
            <pc:sldMk cId="2766878474" sldId="385"/>
            <ac:spMk id="4" creationId="{66B37B2C-3BE1-2FC4-E5E9-DD018BECE927}"/>
          </ac:spMkLst>
        </pc:spChg>
      </pc:sldChg>
      <pc:sldChg chg="modSp">
        <pc:chgData name="Marie Fleck" userId="S::mfleck_consultant@strasbourg.esf.org::95336f8d-0c3a-4573-ac15-291fa2fda927" providerId="AD" clId="Web-{F02EA940-3EC8-4A8E-B61B-73CDBD47AAEE}" dt="2023-05-28T14:11:05.112" v="14" actId="20577"/>
        <pc:sldMkLst>
          <pc:docMk/>
          <pc:sldMk cId="2598915863" sldId="432"/>
        </pc:sldMkLst>
        <pc:spChg chg="mod">
          <ac:chgData name="Marie Fleck" userId="S::mfleck_consultant@strasbourg.esf.org::95336f8d-0c3a-4573-ac15-291fa2fda927" providerId="AD" clId="Web-{F02EA940-3EC8-4A8E-B61B-73CDBD47AAEE}" dt="2023-05-28T14:11:05.112" v="14" actId="20577"/>
          <ac:spMkLst>
            <pc:docMk/>
            <pc:sldMk cId="2598915863" sldId="432"/>
            <ac:spMk id="11" creationId="{EAF685C0-B37D-4388-DD5C-9C5224494A1F}"/>
          </ac:spMkLst>
        </pc:spChg>
      </pc:sldChg>
      <pc:sldChg chg="modSp">
        <pc:chgData name="Marie Fleck" userId="S::mfleck_consultant@strasbourg.esf.org::95336f8d-0c3a-4573-ac15-291fa2fda927" providerId="AD" clId="Web-{F02EA940-3EC8-4A8E-B61B-73CDBD47AAEE}" dt="2023-05-28T14:10:32.799" v="6" actId="20577"/>
        <pc:sldMkLst>
          <pc:docMk/>
          <pc:sldMk cId="2890837855" sldId="439"/>
        </pc:sldMkLst>
        <pc:spChg chg="mod">
          <ac:chgData name="Marie Fleck" userId="S::mfleck_consultant@strasbourg.esf.org::95336f8d-0c3a-4573-ac15-291fa2fda927" providerId="AD" clId="Web-{F02EA940-3EC8-4A8E-B61B-73CDBD47AAEE}" dt="2023-05-28T14:10:32.799" v="6" actId="20577"/>
          <ac:spMkLst>
            <pc:docMk/>
            <pc:sldMk cId="2890837855" sldId="439"/>
            <ac:spMk id="4" creationId="{66B37B2C-3BE1-2FC4-E5E9-DD018BECE9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0AEDC1F-510B-D84E-928A-FFB45F201CDA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C28B282D-6A28-7543-8E51-44397E7AE0C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1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ea typeface="Open Sans"/>
              <a:cs typeface="Open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9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B282D-6A28-7543-8E51-44397E7AE0C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09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799366-67A0-33BD-6498-8DE680F4C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56435" y="5146937"/>
            <a:ext cx="2836764" cy="17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257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4050618" y="-233983"/>
            <a:ext cx="7881244" cy="2842635"/>
          </a:xfrm>
          <a:prstGeom prst="rect">
            <a:avLst/>
          </a:prstGeom>
        </p:spPr>
        <p:txBody>
          <a:bodyPr lIns="0" anchor="ctr" anchorCtr="0"/>
          <a:lstStyle>
            <a:lvl1pPr>
              <a:defRPr sz="3600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431677" y="2792437"/>
            <a:ext cx="8492456" cy="1028754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4"/>
          </p:nvPr>
        </p:nvSpPr>
        <p:spPr>
          <a:xfrm>
            <a:off x="1431385" y="3975099"/>
            <a:ext cx="8493125" cy="2756291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4800" b="1" i="0" cap="all" baseline="0">
                <a:ln w="19050">
                  <a:solidFill>
                    <a:schemeClr val="bg1"/>
                  </a:solidFill>
                </a:ln>
                <a:solidFill>
                  <a:srgbClr val="0F0F55"/>
                </a:solidFill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6338306-A89E-3236-4C3C-D2358C9369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136" y="705943"/>
            <a:ext cx="3441344" cy="96278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20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919" y="1321624"/>
            <a:ext cx="7002162" cy="4291776"/>
          </a:xfrm>
          <a:prstGeom prst="rect">
            <a:avLst/>
          </a:prstGeom>
          <a:solidFill>
            <a:srgbClr val="00B8F2">
              <a:alpha val="20000"/>
            </a:srgb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sz="3200" i="0" baseline="0">
                <a:solidFill>
                  <a:srgbClr val="004494"/>
                </a:solidFill>
                <a:latin typeface="Poppins" panose="00000500000000000000" pitchFamily="2" charset="0"/>
                <a:ea typeface="Open Sans" panose="020B0606030504020204" pitchFamily="34" charset="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680874" y="570883"/>
            <a:ext cx="1219200" cy="1041400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273449" y="5299227"/>
            <a:ext cx="1397000" cy="1181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400" b="1" i="0" cap="all" baseline="0">
                <a:ln w="25400">
                  <a:solidFill>
                    <a:srgbClr val="004494"/>
                  </a:solidFill>
                </a:ln>
                <a:noFill/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2495550" y="2420887"/>
            <a:ext cx="8713788" cy="324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2000" y="1484784"/>
            <a:ext cx="11165217" cy="576263"/>
          </a:xfrm>
        </p:spPr>
        <p:txBody>
          <a:bodyPr/>
          <a:lstStyle>
            <a:lvl1pPr>
              <a:defRPr lang="en-GB" sz="2400" b="1" i="0" kern="1200" dirty="0">
                <a:solidFill>
                  <a:srgbClr val="61249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5AF5E85-9184-7E4A-B179-B5D4467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8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78472" y="5643488"/>
            <a:ext cx="2013527" cy="121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9" r:id="rId4"/>
    <p:sldLayoutId id="2147483683" r:id="rId5"/>
    <p:sldLayoutId id="214748368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ara.eu/agreement/faq/" TargetMode="External"/><Relationship Id="rId3" Type="http://schemas.openxmlformats.org/officeDocument/2006/relationships/hyperlink" Target="https://coara.eu/" TargetMode="External"/><Relationship Id="rId7" Type="http://schemas.openxmlformats.org/officeDocument/2006/relationships/hyperlink" Target="https://coara.eu/news/" TargetMode="External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ara.eu/sign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oara.eu/agreement/the-agreement-full-text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coara.eu/coalition/governance/" TargetMode="External"/><Relationship Id="rId9" Type="http://schemas.openxmlformats.org/officeDocument/2006/relationships/hyperlink" Target="mailto:secretariat@coara.e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8E48A-B0C0-733A-1134-183D1FDC3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31677" y="2547341"/>
            <a:ext cx="7195087" cy="2043514"/>
          </a:xfrm>
        </p:spPr>
        <p:txBody>
          <a:bodyPr lIns="0" tIns="45720" rIns="91440" bIns="45720" anchor="t"/>
          <a:lstStyle/>
          <a:p>
            <a:r>
              <a:rPr lang="en-GB" dirty="0">
                <a:ln w="19050">
                  <a:noFill/>
                </a:ln>
                <a:latin typeface="Poppins SemiBold"/>
                <a:ea typeface="Open Sans"/>
                <a:cs typeface="Poppins SemiBold"/>
              </a:rPr>
              <a:t>COALITION FOR ADVANCING RESEARCH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18CA6-B68B-E5B5-804E-64383F8E8812}"/>
              </a:ext>
            </a:extLst>
          </p:cNvPr>
          <p:cNvSpPr txBox="1"/>
          <p:nvPr/>
        </p:nvSpPr>
        <p:spPr>
          <a:xfrm>
            <a:off x="1364300" y="4929921"/>
            <a:ext cx="645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61C6FF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PLACE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6930725-0704-932A-3558-3E882B542518}"/>
              </a:ext>
            </a:extLst>
          </p:cNvPr>
          <p:cNvSpPr txBox="1"/>
          <p:nvPr/>
        </p:nvSpPr>
        <p:spPr>
          <a:xfrm>
            <a:off x="1453193" y="4593268"/>
            <a:ext cx="7306448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r>
              <a:rPr lang="en-US" sz="1400" b="1" spc="300">
                <a:solidFill>
                  <a:srgbClr val="41E8FF"/>
                </a:solidFill>
                <a:latin typeface="Poppins"/>
                <a:ea typeface="Lato"/>
                <a:cs typeface="Poppins"/>
              </a:rPr>
              <a:t>DATE</a:t>
            </a:r>
            <a:endParaRPr lang="en-US" sz="1400" b="1" spc="300">
              <a:solidFill>
                <a:srgbClr val="41E8FF"/>
              </a:solidFill>
              <a:latin typeface="Poppins" panose="00000500000000000000" pitchFamily="2" charset="0"/>
              <a:ea typeface="Lato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E1467-6D71-5536-1FCF-50C8C6C6C77E}"/>
              </a:ext>
            </a:extLst>
          </p:cNvPr>
          <p:cNvSpPr txBox="1"/>
          <p:nvPr/>
        </p:nvSpPr>
        <p:spPr>
          <a:xfrm>
            <a:off x="1364300" y="5275266"/>
            <a:ext cx="645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B7F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8028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D6CD-4519-AB7B-8E60-1C96AFE6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3468-CF31-2343-E71F-F5F6E59BA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Introducing a new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03FB-8D42-87B0-06C3-3D1C47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21F9-419C-56C7-B743-D254099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1892300"/>
            <a:ext cx="5185873" cy="3751416"/>
          </a:xfrm>
          <a:ln>
            <a:solidFill>
              <a:srgbClr val="CCECFF"/>
            </a:solidFill>
          </a:ln>
        </p:spPr>
        <p:txBody>
          <a:bodyPr/>
          <a:lstStyle/>
          <a:p>
            <a:r>
              <a:rPr lang="en-GB" dirty="0"/>
              <a:t>Comparison 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C4C15-8D6B-5401-FD0D-1C30D92C8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751417"/>
          </a:xfrm>
          <a:ln>
            <a:solidFill>
              <a:srgbClr val="CCECFF"/>
            </a:solidFill>
          </a:ln>
        </p:spPr>
        <p:txBody>
          <a:bodyPr/>
          <a:lstStyle/>
          <a:p>
            <a:r>
              <a:rPr lang="en-GB" dirty="0"/>
              <a:t>Comparison 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6EA2-1DB8-AF05-179F-2DB24FA7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86337-553D-E46D-1F1D-C43F090D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Poppins SemiBold"/>
                <a:cs typeface="Poppins SemiBold"/>
              </a:rPr>
              <a:t>HEadline</a:t>
            </a:r>
            <a:endParaRPr lang="fr-FR" dirty="0">
              <a:latin typeface="Poppins SemiBold"/>
              <a:cs typeface="Poppins SemiBold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965500-8358-EE87-CBE6-B400E91D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BF63B8-4F89-2334-C162-7467D1924BA6}"/>
              </a:ext>
            </a:extLst>
          </p:cNvPr>
          <p:cNvSpPr>
            <a:spLocks noGrp="1"/>
          </p:cNvSpPr>
          <p:nvPr/>
        </p:nvSpPr>
        <p:spPr>
          <a:xfrm>
            <a:off x="867795" y="1716300"/>
            <a:ext cx="9390063" cy="408431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Courier New" charset="0"/>
              <a:buChar char="o"/>
              <a:defRPr sz="16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0D29F9"/>
              </a:buClr>
              <a:buFont typeface="Wingdings" charset="2"/>
              <a:buChar char="q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8B9FF"/>
              </a:buClr>
              <a:buFont typeface="Arial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999"/>
              </a:lnSpc>
              <a:spcAft>
                <a:spcPts val="800"/>
              </a:spcAft>
            </a:pPr>
            <a:r>
              <a:rPr lang="en-GB" b="1" dirty="0">
                <a:solidFill>
                  <a:srgbClr val="0070C0"/>
                </a:solidFill>
                <a:latin typeface="Poppins"/>
                <a:cs typeface="Poppins"/>
              </a:rPr>
              <a:t>Bullet Point</a:t>
            </a:r>
            <a:endParaRPr lang="en-GB" dirty="0">
              <a:latin typeface="Poppins"/>
              <a:cs typeface="Poppins"/>
            </a:endParaRPr>
          </a:p>
          <a:p>
            <a:pPr>
              <a:lnSpc>
                <a:spcPct val="113999"/>
              </a:lnSpc>
              <a:spcAft>
                <a:spcPts val="800"/>
              </a:spcAft>
            </a:pPr>
            <a:r>
              <a:rPr lang="en-GB" dirty="0">
                <a:latin typeface="Poppins"/>
                <a:cs typeface="Poppins"/>
              </a:rPr>
              <a:t>Bullet Point</a:t>
            </a:r>
          </a:p>
          <a:p>
            <a:pPr marL="0" indent="0">
              <a:lnSpc>
                <a:spcPct val="113999"/>
              </a:lnSpc>
              <a:spcAft>
                <a:spcPts val="800"/>
              </a:spcAft>
              <a:buNone/>
            </a:pPr>
            <a:endParaRPr lang="en-US" dirty="0"/>
          </a:p>
          <a:p>
            <a:pPr>
              <a:lnSpc>
                <a:spcPct val="113999"/>
              </a:lnSpc>
              <a:spcAft>
                <a:spcPts val="800"/>
              </a:spcAft>
            </a:pPr>
            <a:endParaRPr lang="en-GB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9891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AA3ECD-D212-2308-7872-8E03E520F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Add Quote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7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8F495-97B1-9410-43FC-04AFDA88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and engage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CBD18F-0857-6680-89A5-F1B40CFE3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1699350"/>
            <a:ext cx="5818912" cy="3980688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Poppins"/>
                <a:cs typeface="Poppins"/>
              </a:rPr>
              <a:t>Useful links:</a:t>
            </a:r>
          </a:p>
          <a:p>
            <a:pPr marL="0" indent="0">
              <a:buNone/>
            </a:pPr>
            <a:endParaRPr lang="en-GB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r>
              <a:rPr lang="en-GB" sz="2000" dirty="0">
                <a:latin typeface="Poppins SemiBold"/>
                <a:cs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website</a:t>
            </a:r>
            <a:r>
              <a:rPr lang="en-GB" sz="2000" dirty="0">
                <a:latin typeface="Poppins SemiBold"/>
                <a:cs typeface="Poppins SemiBold"/>
              </a:rPr>
              <a:t> </a:t>
            </a:r>
            <a:b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GB" sz="2000" dirty="0">
                <a:latin typeface="Poppins SemiBold"/>
                <a:cs typeface="Poppins SemiBold"/>
              </a:rPr>
              <a:t>https://coara.eu</a:t>
            </a:r>
          </a:p>
          <a:p>
            <a:r>
              <a:rPr lang="en-GB" sz="2000" dirty="0">
                <a:latin typeface="Poppins"/>
                <a:cs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governance documents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Agreement full text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the Agreement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CoARA News</a:t>
            </a:r>
            <a:endParaRPr lang="en-GB" sz="2000" dirty="0">
              <a:latin typeface="Poppins"/>
              <a:cs typeface="Poppins"/>
            </a:endParaRPr>
          </a:p>
          <a:p>
            <a:r>
              <a:rPr lang="en-GB" sz="2000" dirty="0">
                <a:latin typeface="Poppins"/>
                <a:cs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 lang="en-GB" sz="2000" dirty="0">
              <a:latin typeface="Poppins"/>
              <a:cs typeface="Poppin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6C70D-2014-0FD5-BA7E-79DC44D7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4337-EC0D-514C-8926-9471E1A66B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4064DDE-365C-3DA5-A4CA-E29C5CB49547}"/>
              </a:ext>
            </a:extLst>
          </p:cNvPr>
          <p:cNvSpPr txBox="1">
            <a:spLocks/>
          </p:cNvSpPr>
          <p:nvPr/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2800" b="1" i="0" kern="1200" baseline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564337-EC0D-514C-8926-9471E1A66B4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3E9D4A-BB67-D715-6F78-F0FDFEAAE7C7}"/>
              </a:ext>
            </a:extLst>
          </p:cNvPr>
          <p:cNvGrpSpPr/>
          <p:nvPr/>
        </p:nvGrpSpPr>
        <p:grpSpPr>
          <a:xfrm>
            <a:off x="7481455" y="1375214"/>
            <a:ext cx="3774374" cy="4124206"/>
            <a:chOff x="7481455" y="1375214"/>
            <a:chExt cx="3774374" cy="41242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A1A647-B47E-4D6F-5AFB-11D36921FD75}"/>
                </a:ext>
              </a:extLst>
            </p:cNvPr>
            <p:cNvSpPr txBox="1"/>
            <p:nvPr/>
          </p:nvSpPr>
          <p:spPr>
            <a:xfrm>
              <a:off x="7481455" y="1375214"/>
              <a:ext cx="3774374" cy="4124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600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Follow us! </a:t>
              </a:r>
            </a:p>
            <a:p>
              <a:endParaRPr lang="fr-FR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fr-FR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      @CoARAssessment  </a:t>
              </a:r>
            </a:p>
            <a:p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fr-FR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	</a:t>
              </a:r>
              <a:r>
                <a:rPr lang="en-US" b="1" dirty="0">
                  <a:solidFill>
                    <a:srgbClr val="0070C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Coalition for Advancing 	Research Assessment</a:t>
              </a:r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endParaRPr lang="fr-FR" b="1" dirty="0">
                <a:solidFill>
                  <a:srgbClr val="0070C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endParaRPr lang="en-US" sz="3200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en-US" sz="3200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A question? </a:t>
              </a:r>
            </a:p>
            <a:p>
              <a:endParaRPr lang="en-US" dirty="0"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  <a:p>
              <a:r>
                <a:rPr lang="en-US" dirty="0">
                  <a:latin typeface="Poppins SemiBold" panose="00000700000000000000" pitchFamily="2" charset="0"/>
                  <a:cs typeface="Poppins SemiBold" panose="00000700000000000000" pitchFamily="2" charset="0"/>
                </a:rPr>
                <a:t>Contact us at </a:t>
              </a:r>
              <a:r>
                <a:rPr lang="en-US" b="1" dirty="0">
                  <a:solidFill>
                    <a:srgbClr val="0070C0"/>
                  </a:solidFill>
                  <a:latin typeface="Poppins SemiBold"/>
                  <a:cs typeface="Poppins SemiBold"/>
                  <a:hlinkClick r:id="rId9"/>
                </a:rPr>
                <a:t>secretariat@coara.eu</a:t>
              </a:r>
              <a:r>
                <a:rPr lang="en-US" b="1" dirty="0">
                  <a:solidFill>
                    <a:srgbClr val="0070C0"/>
                  </a:solidFill>
                  <a:latin typeface="Poppins SemiBold"/>
                  <a:cs typeface="Poppins SemiBold"/>
                </a:rPr>
                <a:t> 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C3943D8-80DF-87D6-E454-81005AAA1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349" y="2865724"/>
              <a:ext cx="290945" cy="290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A black bird with a white x&#10;&#10;Description automatically generated">
            <a:extLst>
              <a:ext uri="{FF2B5EF4-FFF2-40B4-BE49-F238E27FC236}">
                <a16:creationId xmlns:a16="http://schemas.microsoft.com/office/drawing/2014/main" id="{6397C598-F145-813C-1B92-0CC78E39B4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286" y="2203957"/>
            <a:ext cx="616667" cy="3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44F9-EC58-CA5F-449D-19683E98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Icons / Pictos</a:t>
            </a:r>
            <a:endParaRPr lang="en-US" dirty="0"/>
          </a:p>
        </p:txBody>
      </p:sp>
      <p:pic>
        <p:nvPicPr>
          <p:cNvPr id="5" name="Picture 4" descr="A blue hourglass on a black background&#10;&#10;Description automatically generated">
            <a:extLst>
              <a:ext uri="{FF2B5EF4-FFF2-40B4-BE49-F238E27FC236}">
                <a16:creationId xmlns:a16="http://schemas.microsoft.com/office/drawing/2014/main" id="{D1C221B2-E12B-F43C-4099-FB344B22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057" y="1892299"/>
            <a:ext cx="779300" cy="779300"/>
          </a:xfrm>
          <a:prstGeom prst="rect">
            <a:avLst/>
          </a:prstGeom>
        </p:spPr>
      </p:pic>
      <p:pic>
        <p:nvPicPr>
          <p:cNvPr id="9" name="Picture 8" descr="A light bulb with a lightbulb&#10;&#10;Description automatically generated">
            <a:extLst>
              <a:ext uri="{FF2B5EF4-FFF2-40B4-BE49-F238E27FC236}">
                <a16:creationId xmlns:a16="http://schemas.microsoft.com/office/drawing/2014/main" id="{C52A89DC-0F2D-AA90-4D14-978FC58E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26" y="1781851"/>
            <a:ext cx="999250" cy="999250"/>
          </a:xfrm>
          <a:prstGeom prst="rect">
            <a:avLst/>
          </a:prstGeom>
        </p:spPr>
      </p:pic>
      <p:pic>
        <p:nvPicPr>
          <p:cNvPr id="19" name="Picture 18" descr="A blue globe with black background&#10;&#10;Description automatically generated">
            <a:extLst>
              <a:ext uri="{FF2B5EF4-FFF2-40B4-BE49-F238E27FC236}">
                <a16:creationId xmlns:a16="http://schemas.microsoft.com/office/drawing/2014/main" id="{A8FC536D-82C7-3009-FD23-7C38F2C72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994" y="1781850"/>
            <a:ext cx="999251" cy="999251"/>
          </a:xfrm>
          <a:prstGeom prst="rect">
            <a:avLst/>
          </a:prstGeom>
        </p:spPr>
      </p:pic>
      <p:pic>
        <p:nvPicPr>
          <p:cNvPr id="21" name="Picture 20" descr="A blue arrows pointing to a circle&#10;&#10;Description automatically generated">
            <a:extLst>
              <a:ext uri="{FF2B5EF4-FFF2-40B4-BE49-F238E27FC236}">
                <a16:creationId xmlns:a16="http://schemas.microsoft.com/office/drawing/2014/main" id="{97FD75E4-B54C-CF5B-72B3-969865B30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060" y="3064598"/>
            <a:ext cx="1148089" cy="1148089"/>
          </a:xfrm>
          <a:prstGeom prst="rect">
            <a:avLst/>
          </a:prstGeom>
        </p:spPr>
      </p:pic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063BA10A-9ED6-B8DD-3322-74764C837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654" y="3292273"/>
            <a:ext cx="1566373" cy="1101356"/>
          </a:xfrm>
          <a:prstGeom prst="rect">
            <a:avLst/>
          </a:prstGeom>
        </p:spPr>
      </p:pic>
      <p:pic>
        <p:nvPicPr>
          <p:cNvPr id="25" name="Picture 24" descr="A blue and black logo&#10;&#10;Description automatically generated">
            <a:extLst>
              <a:ext uri="{FF2B5EF4-FFF2-40B4-BE49-F238E27FC236}">
                <a16:creationId xmlns:a16="http://schemas.microsoft.com/office/drawing/2014/main" id="{AA6AE624-FEC0-751D-C9FE-FE9AF9BA8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108" y="3075603"/>
            <a:ext cx="1101356" cy="1101356"/>
          </a:xfrm>
          <a:prstGeom prst="rect">
            <a:avLst/>
          </a:prstGeom>
        </p:spPr>
      </p:pic>
      <p:pic>
        <p:nvPicPr>
          <p:cNvPr id="27" name="Picture 26" descr="A blue and black logo&#10;&#10;Description automatically generated">
            <a:extLst>
              <a:ext uri="{FF2B5EF4-FFF2-40B4-BE49-F238E27FC236}">
                <a16:creationId xmlns:a16="http://schemas.microsoft.com/office/drawing/2014/main" id="{C46CF7C9-5F1D-738D-D127-9A48180F8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658" y="3004660"/>
            <a:ext cx="1463944" cy="1172299"/>
          </a:xfrm>
          <a:prstGeom prst="rect">
            <a:avLst/>
          </a:prstGeom>
        </p:spPr>
      </p:pic>
      <p:pic>
        <p:nvPicPr>
          <p:cNvPr id="29" name="Picture 28" descr="A blue handshake with a clip&#10;&#10;Description automatically generated">
            <a:extLst>
              <a:ext uri="{FF2B5EF4-FFF2-40B4-BE49-F238E27FC236}">
                <a16:creationId xmlns:a16="http://schemas.microsoft.com/office/drawing/2014/main" id="{D18B7FBF-9434-9BD9-0769-6E5FF17637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245" y="4605686"/>
            <a:ext cx="1322230" cy="849636"/>
          </a:xfrm>
          <a:prstGeom prst="rect">
            <a:avLst/>
          </a:prstGeom>
        </p:spPr>
      </p:pic>
      <p:pic>
        <p:nvPicPr>
          <p:cNvPr id="31" name="Picture 30" descr="A black and blue list&#10;&#10;Description automatically generated with medium confidence">
            <a:extLst>
              <a:ext uri="{FF2B5EF4-FFF2-40B4-BE49-F238E27FC236}">
                <a16:creationId xmlns:a16="http://schemas.microsoft.com/office/drawing/2014/main" id="{F66804C1-6872-DEEA-1BB5-03BD7E4F2E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5783" y="4592433"/>
            <a:ext cx="1322230" cy="1027827"/>
          </a:xfrm>
          <a:prstGeom prst="rect">
            <a:avLst/>
          </a:prstGeom>
        </p:spPr>
      </p:pic>
      <p:pic>
        <p:nvPicPr>
          <p:cNvPr id="33" name="Picture 32" descr="A blue and black logo&#10;&#10;Description automatically generated">
            <a:extLst>
              <a:ext uri="{FF2B5EF4-FFF2-40B4-BE49-F238E27FC236}">
                <a16:creationId xmlns:a16="http://schemas.microsoft.com/office/drawing/2014/main" id="{4B86F16E-ABA9-9DC9-62D1-ACC08B396E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3108" y="4487476"/>
            <a:ext cx="1083287" cy="1237740"/>
          </a:xfrm>
          <a:prstGeom prst="rect">
            <a:avLst/>
          </a:prstGeom>
        </p:spPr>
      </p:pic>
      <p:pic>
        <p:nvPicPr>
          <p:cNvPr id="35" name="Picture 34" descr="A blue and black question mark in a square&#10;&#10;Description automatically generated">
            <a:extLst>
              <a:ext uri="{FF2B5EF4-FFF2-40B4-BE49-F238E27FC236}">
                <a16:creationId xmlns:a16="http://schemas.microsoft.com/office/drawing/2014/main" id="{6C299BCA-FC61-1D97-002C-C3E19E348D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6492" y="4535434"/>
            <a:ext cx="1178275" cy="1189782"/>
          </a:xfrm>
          <a:prstGeom prst="rect">
            <a:avLst/>
          </a:prstGeom>
        </p:spPr>
      </p:pic>
      <p:pic>
        <p:nvPicPr>
          <p:cNvPr id="37" name="Picture 36" descr="A blue and black diagram&#10;&#10;Description automatically generated">
            <a:extLst>
              <a:ext uri="{FF2B5EF4-FFF2-40B4-BE49-F238E27FC236}">
                <a16:creationId xmlns:a16="http://schemas.microsoft.com/office/drawing/2014/main" id="{7E251DC3-D20E-F0AE-06AA-68A1C6220D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0522" y="3681873"/>
            <a:ext cx="1325740" cy="10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7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44F9-EC58-CA5F-449D-19683E98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Logo</a:t>
            </a:r>
            <a:endParaRPr lang="en-US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062DF2C-681A-9FF4-322A-034270D0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03" y="1824120"/>
            <a:ext cx="2438525" cy="8128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723751-ACFB-5371-930A-3DEFBB0D5392}"/>
              </a:ext>
            </a:extLst>
          </p:cNvPr>
          <p:cNvSpPr/>
          <p:nvPr/>
        </p:nvSpPr>
        <p:spPr>
          <a:xfrm>
            <a:off x="4994787" y="1467464"/>
            <a:ext cx="5978013" cy="3923071"/>
          </a:xfrm>
          <a:prstGeom prst="roundRect">
            <a:avLst/>
          </a:prstGeom>
          <a:solidFill>
            <a:srgbClr val="0F0F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A79A09E1-6B84-52DC-B4A3-0E487C6D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68" y="1892299"/>
            <a:ext cx="2438525" cy="812842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DD10B564-C211-D0BB-745A-AACEE0EDB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268" y="3400467"/>
            <a:ext cx="2438525" cy="812842"/>
          </a:xfrm>
          <a:prstGeom prst="rect">
            <a:avLst/>
          </a:prstGeom>
        </p:spPr>
      </p:pic>
      <p:pic>
        <p:nvPicPr>
          <p:cNvPr id="13" name="Picture 12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62293413-4ADF-B6DC-10B1-166BE744D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28" y="2697664"/>
            <a:ext cx="2518673" cy="712155"/>
          </a:xfrm>
          <a:prstGeom prst="rect">
            <a:avLst/>
          </a:prstGeom>
        </p:spPr>
      </p:pic>
      <p:pic>
        <p:nvPicPr>
          <p:cNvPr id="14" name="Picture 13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B77AD185-2347-BE0C-285A-FFAB9A867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14"/>
          <a:stretch/>
        </p:blipFill>
        <p:spPr>
          <a:xfrm>
            <a:off x="1384406" y="3470521"/>
            <a:ext cx="2449722" cy="1006971"/>
          </a:xfrm>
          <a:prstGeom prst="rect">
            <a:avLst/>
          </a:prstGeom>
        </p:spPr>
      </p:pic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1AF5B59-1ACB-9123-159A-74D26EAF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23"/>
          <a:stretch/>
        </p:blipFill>
        <p:spPr>
          <a:xfrm>
            <a:off x="2026937" y="4538193"/>
            <a:ext cx="1414355" cy="77316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86FE83AD-E1E8-742D-FF8D-CE198E77A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91"/>
          <a:stretch/>
        </p:blipFill>
        <p:spPr>
          <a:xfrm>
            <a:off x="8898131" y="2697420"/>
            <a:ext cx="1553559" cy="8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287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eption personnalisée">
  <a:themeElements>
    <a:clrScheme name="Science Europ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D2BF9"/>
      </a:accent1>
      <a:accent2>
        <a:srgbClr val="FF7B38"/>
      </a:accent2>
      <a:accent3>
        <a:srgbClr val="A5A5A5"/>
      </a:accent3>
      <a:accent4>
        <a:srgbClr val="FFA161"/>
      </a:accent4>
      <a:accent5>
        <a:srgbClr val="48B9FF"/>
      </a:accent5>
      <a:accent6>
        <a:srgbClr val="79EF43"/>
      </a:accent6>
      <a:hlink>
        <a:srgbClr val="0D28F9"/>
      </a:hlink>
      <a:folHlink>
        <a:srgbClr val="F73749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E1B315BA-4AAE-4D5D-99F2-1E8175BC6372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C43D54A5C6764A805AFF18D0EA676D" ma:contentTypeVersion="9" ma:contentTypeDescription="Ein neues Dokument erstellen." ma:contentTypeScope="" ma:versionID="c457de5f198820adaee14445c7ea1095">
  <xsd:schema xmlns:xsd="http://www.w3.org/2001/XMLSchema" xmlns:xs="http://www.w3.org/2001/XMLSchema" xmlns:p="http://schemas.microsoft.com/office/2006/metadata/properties" xmlns:ns2="b8631fb8-fcbb-4895-82f9-7835a86db5e7" xmlns:ns3="aa33661b-7e78-4a47-9fb7-850921c093ec" targetNamespace="http://schemas.microsoft.com/office/2006/metadata/properties" ma:root="true" ma:fieldsID="a4463d645222978b7b4342943b2cc408" ns2:_="" ns3:_="">
    <xsd:import namespace="b8631fb8-fcbb-4895-82f9-7835a86db5e7"/>
    <xsd:import namespace="aa33661b-7e78-4a47-9fb7-850921c09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31fb8-fcbb-4895-82f9-7835a86db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3661b-7e78-4a47-9fb7-850921c09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33661b-7e78-4a47-9fb7-850921c093e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A7D2D00-A6BA-40CC-B92A-FE3F38684B38}"/>
</file>

<file path=customXml/itemProps2.xml><?xml version="1.0" encoding="utf-8"?>
<ds:datastoreItem xmlns:ds="http://schemas.openxmlformats.org/officeDocument/2006/customXml" ds:itemID="{6313D583-D87E-4527-ADEB-48E4AF7C8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6ACEF-C69C-4FB5-A9F3-511962F5C1CC}">
  <ds:schemaRefs>
    <ds:schemaRef ds:uri="http://schemas.microsoft.com/office/2006/documentManagement/types"/>
    <ds:schemaRef ds:uri="http://www.w3.org/XML/1998/namespace"/>
    <ds:schemaRef ds:uri="02de1aa4-7064-491a-8bfd-fb87df0acdab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5da99a4-39c7-4b66-b282-f03d71f03843"/>
    <ds:schemaRef ds:uri="38e1009f-c77a-4ec4-ac13-83485e5730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20221010-Template-CoARA</Template>
  <TotalTime>17</TotalTime>
  <Words>86</Words>
  <Application>Microsoft Office PowerPoint</Application>
  <PresentationFormat>Widescreen</PresentationFormat>
  <Paragraphs>39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Conception personnalisée</vt:lpstr>
      <vt:lpstr>Concis</vt:lpstr>
      <vt:lpstr>Concis</vt:lpstr>
      <vt:lpstr>PowerPoint Presentation</vt:lpstr>
      <vt:lpstr>PowerPoint Presentation</vt:lpstr>
      <vt:lpstr>headline</vt:lpstr>
      <vt:lpstr>HEadline</vt:lpstr>
      <vt:lpstr>PowerPoint Presentation</vt:lpstr>
      <vt:lpstr>Join and engage</vt:lpstr>
      <vt:lpstr>Icons / Pictos</vt:lpstr>
      <vt:lpstr>Logo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Moynat</dc:creator>
  <cp:lastModifiedBy>Charlotte Druwe</cp:lastModifiedBy>
  <cp:revision>464</cp:revision>
  <dcterms:created xsi:type="dcterms:W3CDTF">2022-10-10T12:14:38Z</dcterms:created>
  <dcterms:modified xsi:type="dcterms:W3CDTF">2023-11-29T09:30:57Z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364800</vt:r8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2022-10-12T10:04:39Z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09808db2-5637-4aba-82bc-1625f1696a79</vt:lpwstr>
  </property>
  <property fmtid="{D5CDD505-2E9C-101B-9397-08002B2CF9AE}" pid="10" name="MSIP_Label_6bd9ddd1-4d20-43f6-abfa-fc3c07406f94_ContentBits">
    <vt:lpwstr>0</vt:lpwstr>
  </property>
  <property fmtid="{D5CDD505-2E9C-101B-9397-08002B2CF9AE}" pid="11" name="ContentTypeId">
    <vt:lpwstr>0x0101007BC43D54A5C6764A805AFF18D0EA676D</vt:lpwstr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_SourceUrl">
    <vt:lpwstr/>
  </property>
  <property fmtid="{D5CDD505-2E9C-101B-9397-08002B2CF9AE}" pid="19" name="_SharedFileIndex">
    <vt:lpwstr/>
  </property>
</Properties>
</file>